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0" r:id="rId3"/>
    <p:sldId id="3119" r:id="rId4"/>
    <p:sldId id="261" r:id="rId5"/>
    <p:sldId id="257" r:id="rId6"/>
    <p:sldId id="258" r:id="rId7"/>
    <p:sldId id="3112" r:id="rId8"/>
    <p:sldId id="3130" r:id="rId9"/>
    <p:sldId id="3128" r:id="rId10"/>
    <p:sldId id="3113" r:id="rId11"/>
    <p:sldId id="3114" r:id="rId12"/>
    <p:sldId id="3117" r:id="rId13"/>
    <p:sldId id="3118" r:id="rId14"/>
    <p:sldId id="3122" r:id="rId15"/>
    <p:sldId id="3121" r:id="rId16"/>
    <p:sldId id="3123" r:id="rId17"/>
    <p:sldId id="3124" r:id="rId18"/>
    <p:sldId id="3125" r:id="rId19"/>
    <p:sldId id="3126" r:id="rId20"/>
    <p:sldId id="3127" r:id="rId21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B6DA"/>
    <a:srgbClr val="E6E6E6"/>
    <a:srgbClr val="B1B1D8"/>
    <a:srgbClr val="6887BC"/>
    <a:srgbClr val="0000FF"/>
    <a:srgbClr val="CC7FE5"/>
    <a:srgbClr val="97AACB"/>
    <a:srgbClr val="7F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47FDF-69D0-4251-8AE1-261150BAFD3F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E0CD511-888E-4E6F-A8FF-5286A707FF26}">
      <dgm:prSet phldrT="[文本]"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b="1" dirty="0"/>
            <a:t>Chinese</a:t>
          </a:r>
          <a:endParaRPr lang="zh-CN" altLang="en-US" b="1" dirty="0"/>
        </a:p>
      </dgm:t>
    </dgm:pt>
    <dgm:pt modelId="{8FBA373E-12C6-4168-8CDA-403CBFDC7B00}" type="parTrans" cxnId="{2BA0AE36-EC24-49D1-9F30-2A970FF0E6FF}">
      <dgm:prSet/>
      <dgm:spPr/>
      <dgm:t>
        <a:bodyPr/>
        <a:lstStyle/>
        <a:p>
          <a:endParaRPr lang="zh-CN" altLang="en-US" b="1"/>
        </a:p>
      </dgm:t>
    </dgm:pt>
    <dgm:pt modelId="{DAF0A13A-A165-4129-B0DC-7D5A3F93C0E3}" type="sibTrans" cxnId="{2BA0AE36-EC24-49D1-9F30-2A970FF0E6FF}">
      <dgm:prSet/>
      <dgm:spPr/>
      <dgm:t>
        <a:bodyPr/>
        <a:lstStyle/>
        <a:p>
          <a:endParaRPr lang="zh-CN" altLang="en-US" b="1"/>
        </a:p>
      </dgm:t>
    </dgm:pt>
    <dgm:pt modelId="{2CB901C9-7B8A-48F2-B3AE-EEB2985B1024}">
      <dgm:prSet phldrT="[文本]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en-US" b="1" dirty="0"/>
            <a:t>More enthusiastic </a:t>
          </a:r>
          <a:endParaRPr lang="zh-CN" altLang="en-US" b="1" dirty="0"/>
        </a:p>
      </dgm:t>
    </dgm:pt>
    <dgm:pt modelId="{19D4FAF5-9278-477D-9550-4C84D648B5A9}" type="parTrans" cxnId="{ED577F77-847D-4E10-A60B-FB4A323C377F}">
      <dgm:prSet/>
      <dgm:spPr/>
      <dgm:t>
        <a:bodyPr/>
        <a:lstStyle/>
        <a:p>
          <a:endParaRPr lang="zh-CN" altLang="en-US" b="1"/>
        </a:p>
      </dgm:t>
    </dgm:pt>
    <dgm:pt modelId="{B49FFB89-3058-4169-AB34-4A7B6130E0F9}" type="sibTrans" cxnId="{ED577F77-847D-4E10-A60B-FB4A323C377F}">
      <dgm:prSet/>
      <dgm:spPr/>
      <dgm:t>
        <a:bodyPr/>
        <a:lstStyle/>
        <a:p>
          <a:endParaRPr lang="zh-CN" altLang="en-US" b="1"/>
        </a:p>
      </dgm:t>
    </dgm:pt>
    <dgm:pt modelId="{F99504F6-E714-463C-BA4B-E34DD4F85824}">
      <dgm:prSet phldrT="[文本]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en-US" b="1" dirty="0"/>
            <a:t>The emphasis is on people</a:t>
          </a:r>
          <a:endParaRPr lang="zh-CN" altLang="en-US" b="1" dirty="0"/>
        </a:p>
      </dgm:t>
    </dgm:pt>
    <dgm:pt modelId="{0DA9AC4D-6EFC-4FE6-8B65-6B51AEE7B4DC}" type="parTrans" cxnId="{32BB57D4-E589-464E-9448-6930C9F840E3}">
      <dgm:prSet/>
      <dgm:spPr/>
      <dgm:t>
        <a:bodyPr/>
        <a:lstStyle/>
        <a:p>
          <a:endParaRPr lang="zh-CN" altLang="en-US" b="1"/>
        </a:p>
      </dgm:t>
    </dgm:pt>
    <dgm:pt modelId="{61313DD8-D967-4081-8C20-E5EE67970E44}" type="sibTrans" cxnId="{32BB57D4-E589-464E-9448-6930C9F840E3}">
      <dgm:prSet/>
      <dgm:spPr/>
      <dgm:t>
        <a:bodyPr/>
        <a:lstStyle/>
        <a:p>
          <a:endParaRPr lang="zh-CN" altLang="en-US" b="1"/>
        </a:p>
      </dgm:t>
    </dgm:pt>
    <dgm:pt modelId="{909858EC-104E-472B-AE60-264FD50070D9}">
      <dgm:prSet phldrT="[文本]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en-US" b="1" dirty="0"/>
            <a:t>Drinking vessels are optional</a:t>
          </a:r>
          <a:endParaRPr lang="zh-CN" altLang="en-US" b="1" dirty="0"/>
        </a:p>
      </dgm:t>
    </dgm:pt>
    <dgm:pt modelId="{8A2DCDA9-08C1-4087-AD75-4D70E0930F56}" type="parTrans" cxnId="{EACF1D06-81BD-423B-BCE5-8338545CEA5E}">
      <dgm:prSet/>
      <dgm:spPr/>
      <dgm:t>
        <a:bodyPr/>
        <a:lstStyle/>
        <a:p>
          <a:endParaRPr lang="zh-CN" altLang="en-US" b="1"/>
        </a:p>
      </dgm:t>
    </dgm:pt>
    <dgm:pt modelId="{260C2812-FFD9-4D31-BA72-4FE00B6EFB94}" type="sibTrans" cxnId="{EACF1D06-81BD-423B-BCE5-8338545CEA5E}">
      <dgm:prSet/>
      <dgm:spPr/>
      <dgm:t>
        <a:bodyPr/>
        <a:lstStyle/>
        <a:p>
          <a:endParaRPr lang="zh-CN" altLang="en-US" b="1"/>
        </a:p>
      </dgm:t>
    </dgm:pt>
    <dgm:pt modelId="{2F0F6FF6-CE8A-4B3D-B1F3-3FAA4B1C376F}" type="pres">
      <dgm:prSet presAssocID="{87247FDF-69D0-4251-8AE1-261150BAFD3F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5E0F4E8-78C7-46C8-AE5A-4FB630E69013}" type="pres">
      <dgm:prSet presAssocID="{1E0CD511-888E-4E6F-A8FF-5286A707FF26}" presName="root1" presStyleCnt="0"/>
      <dgm:spPr/>
    </dgm:pt>
    <dgm:pt modelId="{5C50C5A9-52F5-47E6-BD0F-150E7099A786}" type="pres">
      <dgm:prSet presAssocID="{1E0CD511-888E-4E6F-A8FF-5286A707FF26}" presName="LevelOneTextNode" presStyleLbl="node0" presStyleIdx="0" presStyleCnt="1" custAng="5400000" custScaleY="39534" custLinFactNeighborX="-71675" custLinFactNeighborY="239">
        <dgm:presLayoutVars>
          <dgm:chPref val="3"/>
        </dgm:presLayoutVars>
      </dgm:prSet>
      <dgm:spPr/>
    </dgm:pt>
    <dgm:pt modelId="{E957BB4D-322D-47F4-BA35-AF9B18A24DE9}" type="pres">
      <dgm:prSet presAssocID="{1E0CD511-888E-4E6F-A8FF-5286A707FF26}" presName="level2hierChild" presStyleCnt="0"/>
      <dgm:spPr/>
    </dgm:pt>
    <dgm:pt modelId="{418BDA9A-42CA-4AF4-B7C0-47AB9D3A6525}" type="pres">
      <dgm:prSet presAssocID="{19D4FAF5-9278-477D-9550-4C84D648B5A9}" presName="conn2-1" presStyleLbl="parChTrans1D2" presStyleIdx="0" presStyleCnt="3"/>
      <dgm:spPr/>
    </dgm:pt>
    <dgm:pt modelId="{62AECF26-C027-4A95-BE37-AF6F6759ACDE}" type="pres">
      <dgm:prSet presAssocID="{19D4FAF5-9278-477D-9550-4C84D648B5A9}" presName="connTx" presStyleLbl="parChTrans1D2" presStyleIdx="0" presStyleCnt="3"/>
      <dgm:spPr/>
    </dgm:pt>
    <dgm:pt modelId="{A6B060C5-0250-4731-ADBA-A2F9F23BC81D}" type="pres">
      <dgm:prSet presAssocID="{2CB901C9-7B8A-48F2-B3AE-EEB2985B1024}" presName="root2" presStyleCnt="0"/>
      <dgm:spPr/>
    </dgm:pt>
    <dgm:pt modelId="{383DD0B1-34E5-4A76-9A99-CC8E25C026B2}" type="pres">
      <dgm:prSet presAssocID="{2CB901C9-7B8A-48F2-B3AE-EEB2985B1024}" presName="LevelTwoTextNode" presStyleLbl="node2" presStyleIdx="0" presStyleCnt="3" custLinFactNeighborX="-670">
        <dgm:presLayoutVars>
          <dgm:chPref val="3"/>
        </dgm:presLayoutVars>
      </dgm:prSet>
      <dgm:spPr/>
    </dgm:pt>
    <dgm:pt modelId="{6124FD7A-6FF6-4DFD-BC00-692076C7E58C}" type="pres">
      <dgm:prSet presAssocID="{2CB901C9-7B8A-48F2-B3AE-EEB2985B1024}" presName="level3hierChild" presStyleCnt="0"/>
      <dgm:spPr/>
    </dgm:pt>
    <dgm:pt modelId="{9AA965FD-7496-47BE-B133-F89913855006}" type="pres">
      <dgm:prSet presAssocID="{0DA9AC4D-6EFC-4FE6-8B65-6B51AEE7B4DC}" presName="conn2-1" presStyleLbl="parChTrans1D2" presStyleIdx="1" presStyleCnt="3"/>
      <dgm:spPr/>
    </dgm:pt>
    <dgm:pt modelId="{08583FC5-5269-43DD-88F5-DCB475792BC7}" type="pres">
      <dgm:prSet presAssocID="{0DA9AC4D-6EFC-4FE6-8B65-6B51AEE7B4DC}" presName="connTx" presStyleLbl="parChTrans1D2" presStyleIdx="1" presStyleCnt="3"/>
      <dgm:spPr/>
    </dgm:pt>
    <dgm:pt modelId="{05F5E18C-AAC2-4FAB-A0B6-B7C6F93BEF40}" type="pres">
      <dgm:prSet presAssocID="{F99504F6-E714-463C-BA4B-E34DD4F85824}" presName="root2" presStyleCnt="0"/>
      <dgm:spPr/>
    </dgm:pt>
    <dgm:pt modelId="{6FCC2294-5D34-4802-A9B0-52545DF88340}" type="pres">
      <dgm:prSet presAssocID="{F99504F6-E714-463C-BA4B-E34DD4F85824}" presName="LevelTwoTextNode" presStyleLbl="node2" presStyleIdx="1" presStyleCnt="3" custLinFactNeighborX="-1436" custLinFactNeighborY="1257">
        <dgm:presLayoutVars>
          <dgm:chPref val="3"/>
        </dgm:presLayoutVars>
      </dgm:prSet>
      <dgm:spPr/>
    </dgm:pt>
    <dgm:pt modelId="{58FAD8E3-073F-4650-B76D-2DDD77AE5BF2}" type="pres">
      <dgm:prSet presAssocID="{F99504F6-E714-463C-BA4B-E34DD4F85824}" presName="level3hierChild" presStyleCnt="0"/>
      <dgm:spPr/>
    </dgm:pt>
    <dgm:pt modelId="{D6C4D7F3-6345-436F-A91A-9589B302AECF}" type="pres">
      <dgm:prSet presAssocID="{8A2DCDA9-08C1-4087-AD75-4D70E0930F56}" presName="conn2-1" presStyleLbl="parChTrans1D2" presStyleIdx="2" presStyleCnt="3"/>
      <dgm:spPr/>
    </dgm:pt>
    <dgm:pt modelId="{1327A283-CA0B-47E0-89EA-00331B39BD36}" type="pres">
      <dgm:prSet presAssocID="{8A2DCDA9-08C1-4087-AD75-4D70E0930F56}" presName="connTx" presStyleLbl="parChTrans1D2" presStyleIdx="2" presStyleCnt="3"/>
      <dgm:spPr/>
    </dgm:pt>
    <dgm:pt modelId="{2DE14804-B2C2-4A7A-964D-786E1829EBE8}" type="pres">
      <dgm:prSet presAssocID="{909858EC-104E-472B-AE60-264FD50070D9}" presName="root2" presStyleCnt="0"/>
      <dgm:spPr/>
    </dgm:pt>
    <dgm:pt modelId="{1EFADEA9-784F-4965-BA03-1E73AD183E03}" type="pres">
      <dgm:prSet presAssocID="{909858EC-104E-472B-AE60-264FD50070D9}" presName="LevelTwoTextNode" presStyleLbl="node2" presStyleIdx="2" presStyleCnt="3" custLinFactNeighborX="-669" custLinFactNeighborY="1257">
        <dgm:presLayoutVars>
          <dgm:chPref val="3"/>
        </dgm:presLayoutVars>
      </dgm:prSet>
      <dgm:spPr/>
    </dgm:pt>
    <dgm:pt modelId="{F2CA8EEE-8160-499C-A05B-D8E735BCA11C}" type="pres">
      <dgm:prSet presAssocID="{909858EC-104E-472B-AE60-264FD50070D9}" presName="level3hierChild" presStyleCnt="0"/>
      <dgm:spPr/>
    </dgm:pt>
  </dgm:ptLst>
  <dgm:cxnLst>
    <dgm:cxn modelId="{EACF1D06-81BD-423B-BCE5-8338545CEA5E}" srcId="{1E0CD511-888E-4E6F-A8FF-5286A707FF26}" destId="{909858EC-104E-472B-AE60-264FD50070D9}" srcOrd="2" destOrd="0" parTransId="{8A2DCDA9-08C1-4087-AD75-4D70E0930F56}" sibTransId="{260C2812-FFD9-4D31-BA72-4FE00B6EFB94}"/>
    <dgm:cxn modelId="{EBB93A08-3FBD-49EA-9A91-26E2B4E53F5E}" type="presOf" srcId="{8A2DCDA9-08C1-4087-AD75-4D70E0930F56}" destId="{D6C4D7F3-6345-436F-A91A-9589B302AECF}" srcOrd="0" destOrd="0" presId="urn:microsoft.com/office/officeart/2008/layout/HorizontalMultiLevelHierarchy"/>
    <dgm:cxn modelId="{378CC412-241F-48D4-8A7E-A7B6CC5AEF83}" type="presOf" srcId="{0DA9AC4D-6EFC-4FE6-8B65-6B51AEE7B4DC}" destId="{9AA965FD-7496-47BE-B133-F89913855006}" srcOrd="0" destOrd="0" presId="urn:microsoft.com/office/officeart/2008/layout/HorizontalMultiLevelHierarchy"/>
    <dgm:cxn modelId="{ABB6A72D-DCFC-42A8-BE33-B335A545E74B}" type="presOf" srcId="{87247FDF-69D0-4251-8AE1-261150BAFD3F}" destId="{2F0F6FF6-CE8A-4B3D-B1F3-3FAA4B1C376F}" srcOrd="0" destOrd="0" presId="urn:microsoft.com/office/officeart/2008/layout/HorizontalMultiLevelHierarchy"/>
    <dgm:cxn modelId="{2BA0AE36-EC24-49D1-9F30-2A970FF0E6FF}" srcId="{87247FDF-69D0-4251-8AE1-261150BAFD3F}" destId="{1E0CD511-888E-4E6F-A8FF-5286A707FF26}" srcOrd="0" destOrd="0" parTransId="{8FBA373E-12C6-4168-8CDA-403CBFDC7B00}" sibTransId="{DAF0A13A-A165-4129-B0DC-7D5A3F93C0E3}"/>
    <dgm:cxn modelId="{75CF9E6E-820B-45AE-88BF-5DB19FA7704B}" type="presOf" srcId="{0DA9AC4D-6EFC-4FE6-8B65-6B51AEE7B4DC}" destId="{08583FC5-5269-43DD-88F5-DCB475792BC7}" srcOrd="1" destOrd="0" presId="urn:microsoft.com/office/officeart/2008/layout/HorizontalMultiLevelHierarchy"/>
    <dgm:cxn modelId="{ED577F77-847D-4E10-A60B-FB4A323C377F}" srcId="{1E0CD511-888E-4E6F-A8FF-5286A707FF26}" destId="{2CB901C9-7B8A-48F2-B3AE-EEB2985B1024}" srcOrd="0" destOrd="0" parTransId="{19D4FAF5-9278-477D-9550-4C84D648B5A9}" sibTransId="{B49FFB89-3058-4169-AB34-4A7B6130E0F9}"/>
    <dgm:cxn modelId="{C89E6286-DC69-487F-9821-AFD82B12B9E4}" type="presOf" srcId="{1E0CD511-888E-4E6F-A8FF-5286A707FF26}" destId="{5C50C5A9-52F5-47E6-BD0F-150E7099A786}" srcOrd="0" destOrd="0" presId="urn:microsoft.com/office/officeart/2008/layout/HorizontalMultiLevelHierarchy"/>
    <dgm:cxn modelId="{9F76CBB9-8296-4381-8FC2-817807DEFB0D}" type="presOf" srcId="{F99504F6-E714-463C-BA4B-E34DD4F85824}" destId="{6FCC2294-5D34-4802-A9B0-52545DF88340}" srcOrd="0" destOrd="0" presId="urn:microsoft.com/office/officeart/2008/layout/HorizontalMultiLevelHierarchy"/>
    <dgm:cxn modelId="{BBABA9C0-3E2C-467C-90FF-70BC4F91E55A}" type="presOf" srcId="{19D4FAF5-9278-477D-9550-4C84D648B5A9}" destId="{418BDA9A-42CA-4AF4-B7C0-47AB9D3A6525}" srcOrd="0" destOrd="0" presId="urn:microsoft.com/office/officeart/2008/layout/HorizontalMultiLevelHierarchy"/>
    <dgm:cxn modelId="{32BB57D4-E589-464E-9448-6930C9F840E3}" srcId="{1E0CD511-888E-4E6F-A8FF-5286A707FF26}" destId="{F99504F6-E714-463C-BA4B-E34DD4F85824}" srcOrd="1" destOrd="0" parTransId="{0DA9AC4D-6EFC-4FE6-8B65-6B51AEE7B4DC}" sibTransId="{61313DD8-D967-4081-8C20-E5EE67970E44}"/>
    <dgm:cxn modelId="{1B60FBDF-7FE2-433D-B90D-656FF4DB7115}" type="presOf" srcId="{909858EC-104E-472B-AE60-264FD50070D9}" destId="{1EFADEA9-784F-4965-BA03-1E73AD183E03}" srcOrd="0" destOrd="0" presId="urn:microsoft.com/office/officeart/2008/layout/HorizontalMultiLevelHierarchy"/>
    <dgm:cxn modelId="{EAFAE4E6-71F4-4DA1-B26E-0B3282DCFB65}" type="presOf" srcId="{8A2DCDA9-08C1-4087-AD75-4D70E0930F56}" destId="{1327A283-CA0B-47E0-89EA-00331B39BD36}" srcOrd="1" destOrd="0" presId="urn:microsoft.com/office/officeart/2008/layout/HorizontalMultiLevelHierarchy"/>
    <dgm:cxn modelId="{B70DCEFD-7DF9-4FFF-99C1-F3688451D0C7}" type="presOf" srcId="{19D4FAF5-9278-477D-9550-4C84D648B5A9}" destId="{62AECF26-C027-4A95-BE37-AF6F6759ACDE}" srcOrd="1" destOrd="0" presId="urn:microsoft.com/office/officeart/2008/layout/HorizontalMultiLevelHierarchy"/>
    <dgm:cxn modelId="{57B241FF-BE70-4D24-8DB6-5E8093F958C2}" type="presOf" srcId="{2CB901C9-7B8A-48F2-B3AE-EEB2985B1024}" destId="{383DD0B1-34E5-4A76-9A99-CC8E25C026B2}" srcOrd="0" destOrd="0" presId="urn:microsoft.com/office/officeart/2008/layout/HorizontalMultiLevelHierarchy"/>
    <dgm:cxn modelId="{9BD9A7D8-E506-4119-8C43-4CE3144D7B4D}" type="presParOf" srcId="{2F0F6FF6-CE8A-4B3D-B1F3-3FAA4B1C376F}" destId="{15E0F4E8-78C7-46C8-AE5A-4FB630E69013}" srcOrd="0" destOrd="0" presId="urn:microsoft.com/office/officeart/2008/layout/HorizontalMultiLevelHierarchy"/>
    <dgm:cxn modelId="{5B6F4CDB-2498-47FB-BDF1-3960B359EC7A}" type="presParOf" srcId="{15E0F4E8-78C7-46C8-AE5A-4FB630E69013}" destId="{5C50C5A9-52F5-47E6-BD0F-150E7099A786}" srcOrd="0" destOrd="0" presId="urn:microsoft.com/office/officeart/2008/layout/HorizontalMultiLevelHierarchy"/>
    <dgm:cxn modelId="{E6F3FD2A-50E4-4A9B-84FD-965C91D66AFE}" type="presParOf" srcId="{15E0F4E8-78C7-46C8-AE5A-4FB630E69013}" destId="{E957BB4D-322D-47F4-BA35-AF9B18A24DE9}" srcOrd="1" destOrd="0" presId="urn:microsoft.com/office/officeart/2008/layout/HorizontalMultiLevelHierarchy"/>
    <dgm:cxn modelId="{990FBFC2-2642-40A1-8B73-6C6D5D8EB842}" type="presParOf" srcId="{E957BB4D-322D-47F4-BA35-AF9B18A24DE9}" destId="{418BDA9A-42CA-4AF4-B7C0-47AB9D3A6525}" srcOrd="0" destOrd="0" presId="urn:microsoft.com/office/officeart/2008/layout/HorizontalMultiLevelHierarchy"/>
    <dgm:cxn modelId="{0BDF2A6B-8F10-4EFA-9C1A-DAFFD043E56A}" type="presParOf" srcId="{418BDA9A-42CA-4AF4-B7C0-47AB9D3A6525}" destId="{62AECF26-C027-4A95-BE37-AF6F6759ACDE}" srcOrd="0" destOrd="0" presId="urn:microsoft.com/office/officeart/2008/layout/HorizontalMultiLevelHierarchy"/>
    <dgm:cxn modelId="{2DC19043-2616-4DB6-B920-3891AA476DF7}" type="presParOf" srcId="{E957BB4D-322D-47F4-BA35-AF9B18A24DE9}" destId="{A6B060C5-0250-4731-ADBA-A2F9F23BC81D}" srcOrd="1" destOrd="0" presId="urn:microsoft.com/office/officeart/2008/layout/HorizontalMultiLevelHierarchy"/>
    <dgm:cxn modelId="{7BFA74F7-A2EC-457D-957D-02FEF58F1C45}" type="presParOf" srcId="{A6B060C5-0250-4731-ADBA-A2F9F23BC81D}" destId="{383DD0B1-34E5-4A76-9A99-CC8E25C026B2}" srcOrd="0" destOrd="0" presId="urn:microsoft.com/office/officeart/2008/layout/HorizontalMultiLevelHierarchy"/>
    <dgm:cxn modelId="{14D7B82C-04BA-487C-AFE1-3A9886F35176}" type="presParOf" srcId="{A6B060C5-0250-4731-ADBA-A2F9F23BC81D}" destId="{6124FD7A-6FF6-4DFD-BC00-692076C7E58C}" srcOrd="1" destOrd="0" presId="urn:microsoft.com/office/officeart/2008/layout/HorizontalMultiLevelHierarchy"/>
    <dgm:cxn modelId="{04A41CC3-C07E-4979-A3FA-0F62374F4B4D}" type="presParOf" srcId="{E957BB4D-322D-47F4-BA35-AF9B18A24DE9}" destId="{9AA965FD-7496-47BE-B133-F89913855006}" srcOrd="2" destOrd="0" presId="urn:microsoft.com/office/officeart/2008/layout/HorizontalMultiLevelHierarchy"/>
    <dgm:cxn modelId="{5DAB71E5-1B22-4C6D-B9DA-6790C6A8F97C}" type="presParOf" srcId="{9AA965FD-7496-47BE-B133-F89913855006}" destId="{08583FC5-5269-43DD-88F5-DCB475792BC7}" srcOrd="0" destOrd="0" presId="urn:microsoft.com/office/officeart/2008/layout/HorizontalMultiLevelHierarchy"/>
    <dgm:cxn modelId="{55FEE910-66E4-48F2-9EF3-E86645B3EF3B}" type="presParOf" srcId="{E957BB4D-322D-47F4-BA35-AF9B18A24DE9}" destId="{05F5E18C-AAC2-4FAB-A0B6-B7C6F93BEF40}" srcOrd="3" destOrd="0" presId="urn:microsoft.com/office/officeart/2008/layout/HorizontalMultiLevelHierarchy"/>
    <dgm:cxn modelId="{494849D4-F5CF-4693-BB22-521B2E9053EF}" type="presParOf" srcId="{05F5E18C-AAC2-4FAB-A0B6-B7C6F93BEF40}" destId="{6FCC2294-5D34-4802-A9B0-52545DF88340}" srcOrd="0" destOrd="0" presId="urn:microsoft.com/office/officeart/2008/layout/HorizontalMultiLevelHierarchy"/>
    <dgm:cxn modelId="{4BE678D5-39B4-48A6-A66C-C36092C7386C}" type="presParOf" srcId="{05F5E18C-AAC2-4FAB-A0B6-B7C6F93BEF40}" destId="{58FAD8E3-073F-4650-B76D-2DDD77AE5BF2}" srcOrd="1" destOrd="0" presId="urn:microsoft.com/office/officeart/2008/layout/HorizontalMultiLevelHierarchy"/>
    <dgm:cxn modelId="{80157B3C-407D-48D2-AD22-42478C9C649C}" type="presParOf" srcId="{E957BB4D-322D-47F4-BA35-AF9B18A24DE9}" destId="{D6C4D7F3-6345-436F-A91A-9589B302AECF}" srcOrd="4" destOrd="0" presId="urn:microsoft.com/office/officeart/2008/layout/HorizontalMultiLevelHierarchy"/>
    <dgm:cxn modelId="{BA5F96C9-7C74-453D-B9A5-10E45496D1F3}" type="presParOf" srcId="{D6C4D7F3-6345-436F-A91A-9589B302AECF}" destId="{1327A283-CA0B-47E0-89EA-00331B39BD36}" srcOrd="0" destOrd="0" presId="urn:microsoft.com/office/officeart/2008/layout/HorizontalMultiLevelHierarchy"/>
    <dgm:cxn modelId="{17837187-34E5-44BC-9C80-7F3D01B4CB09}" type="presParOf" srcId="{E957BB4D-322D-47F4-BA35-AF9B18A24DE9}" destId="{2DE14804-B2C2-4A7A-964D-786E1829EBE8}" srcOrd="5" destOrd="0" presId="urn:microsoft.com/office/officeart/2008/layout/HorizontalMultiLevelHierarchy"/>
    <dgm:cxn modelId="{8828B764-F8A7-422D-979C-01130EFBB0F6}" type="presParOf" srcId="{2DE14804-B2C2-4A7A-964D-786E1829EBE8}" destId="{1EFADEA9-784F-4965-BA03-1E73AD183E03}" srcOrd="0" destOrd="0" presId="urn:microsoft.com/office/officeart/2008/layout/HorizontalMultiLevelHierarchy"/>
    <dgm:cxn modelId="{242B34E8-4090-437B-B224-7B78A1CAD160}" type="presParOf" srcId="{2DE14804-B2C2-4A7A-964D-786E1829EBE8}" destId="{F2CA8EEE-8160-499C-A05B-D8E735BCA11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247FDF-69D0-4251-8AE1-261150BAFD3F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E0CD511-888E-4E6F-A8FF-5286A707FF26}">
      <dgm:prSet phldrT="[文本]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b="1" dirty="0"/>
            <a:t>Western</a:t>
          </a:r>
          <a:endParaRPr lang="zh-CN" altLang="en-US" b="1" dirty="0"/>
        </a:p>
      </dgm:t>
    </dgm:pt>
    <dgm:pt modelId="{8FBA373E-12C6-4168-8CDA-403CBFDC7B00}" type="parTrans" cxnId="{2BA0AE36-EC24-49D1-9F30-2A970FF0E6FF}">
      <dgm:prSet/>
      <dgm:spPr/>
      <dgm:t>
        <a:bodyPr/>
        <a:lstStyle/>
        <a:p>
          <a:endParaRPr lang="zh-CN" altLang="en-US" b="1"/>
        </a:p>
      </dgm:t>
    </dgm:pt>
    <dgm:pt modelId="{DAF0A13A-A165-4129-B0DC-7D5A3F93C0E3}" type="sibTrans" cxnId="{2BA0AE36-EC24-49D1-9F30-2A970FF0E6FF}">
      <dgm:prSet/>
      <dgm:spPr/>
      <dgm:t>
        <a:bodyPr/>
        <a:lstStyle/>
        <a:p>
          <a:endParaRPr lang="zh-CN" altLang="en-US" b="1"/>
        </a:p>
      </dgm:t>
    </dgm:pt>
    <dgm:pt modelId="{2CB901C9-7B8A-48F2-B3AE-EEB2985B1024}">
      <dgm:prSet phldrT="[文本]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b="1" dirty="0"/>
            <a:t>Freer</a:t>
          </a:r>
          <a:endParaRPr lang="zh-CN" altLang="en-US" b="1" dirty="0"/>
        </a:p>
      </dgm:t>
    </dgm:pt>
    <dgm:pt modelId="{19D4FAF5-9278-477D-9550-4C84D648B5A9}" type="parTrans" cxnId="{ED577F77-847D-4E10-A60B-FB4A323C377F}">
      <dgm:prSet/>
      <dgm:spPr/>
      <dgm:t>
        <a:bodyPr/>
        <a:lstStyle/>
        <a:p>
          <a:endParaRPr lang="zh-CN" altLang="en-US" b="1"/>
        </a:p>
      </dgm:t>
    </dgm:pt>
    <dgm:pt modelId="{B49FFB89-3058-4169-AB34-4A7B6130E0F9}" type="sibTrans" cxnId="{ED577F77-847D-4E10-A60B-FB4A323C377F}">
      <dgm:prSet/>
      <dgm:spPr/>
      <dgm:t>
        <a:bodyPr/>
        <a:lstStyle/>
        <a:p>
          <a:endParaRPr lang="zh-CN" altLang="en-US" b="1"/>
        </a:p>
      </dgm:t>
    </dgm:pt>
    <dgm:pt modelId="{F99504F6-E714-463C-BA4B-E34DD4F85824}">
      <dgm:prSet phldrT="[文本]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en-US" b="1" dirty="0"/>
            <a:t>The emphasis is on alcohol</a:t>
          </a:r>
          <a:endParaRPr lang="zh-CN" altLang="en-US" b="1" dirty="0"/>
        </a:p>
      </dgm:t>
    </dgm:pt>
    <dgm:pt modelId="{0DA9AC4D-6EFC-4FE6-8B65-6B51AEE7B4DC}" type="parTrans" cxnId="{32BB57D4-E589-464E-9448-6930C9F840E3}">
      <dgm:prSet/>
      <dgm:spPr/>
      <dgm:t>
        <a:bodyPr/>
        <a:lstStyle/>
        <a:p>
          <a:endParaRPr lang="zh-CN" altLang="en-US" b="1"/>
        </a:p>
      </dgm:t>
    </dgm:pt>
    <dgm:pt modelId="{61313DD8-D967-4081-8C20-E5EE67970E44}" type="sibTrans" cxnId="{32BB57D4-E589-464E-9448-6930C9F840E3}">
      <dgm:prSet/>
      <dgm:spPr/>
      <dgm:t>
        <a:bodyPr/>
        <a:lstStyle/>
        <a:p>
          <a:endParaRPr lang="zh-CN" altLang="en-US" b="1"/>
        </a:p>
      </dgm:t>
    </dgm:pt>
    <dgm:pt modelId="{909858EC-104E-472B-AE60-264FD50070D9}">
      <dgm:prSet phldrT="[文本]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en-US" b="1" dirty="0"/>
            <a:t>Drinking vessels are strict</a:t>
          </a:r>
          <a:endParaRPr lang="zh-CN" altLang="en-US" b="1" dirty="0"/>
        </a:p>
      </dgm:t>
    </dgm:pt>
    <dgm:pt modelId="{8A2DCDA9-08C1-4087-AD75-4D70E0930F56}" type="parTrans" cxnId="{EACF1D06-81BD-423B-BCE5-8338545CEA5E}">
      <dgm:prSet/>
      <dgm:spPr/>
      <dgm:t>
        <a:bodyPr/>
        <a:lstStyle/>
        <a:p>
          <a:endParaRPr lang="zh-CN" altLang="en-US" b="1"/>
        </a:p>
      </dgm:t>
    </dgm:pt>
    <dgm:pt modelId="{260C2812-FFD9-4D31-BA72-4FE00B6EFB94}" type="sibTrans" cxnId="{EACF1D06-81BD-423B-BCE5-8338545CEA5E}">
      <dgm:prSet/>
      <dgm:spPr/>
      <dgm:t>
        <a:bodyPr/>
        <a:lstStyle/>
        <a:p>
          <a:endParaRPr lang="zh-CN" altLang="en-US" b="1"/>
        </a:p>
      </dgm:t>
    </dgm:pt>
    <dgm:pt modelId="{2F0F6FF6-CE8A-4B3D-B1F3-3FAA4B1C376F}" type="pres">
      <dgm:prSet presAssocID="{87247FDF-69D0-4251-8AE1-261150BAFD3F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7A190D6-7077-4230-BE72-7CD42A3534E7}" type="pres">
      <dgm:prSet presAssocID="{1E0CD511-888E-4E6F-A8FF-5286A707FF26}" presName="root1" presStyleCnt="0"/>
      <dgm:spPr/>
    </dgm:pt>
    <dgm:pt modelId="{7F3F0980-4AF3-4BAC-B4FE-F2AE769C185D}" type="pres">
      <dgm:prSet presAssocID="{1E0CD511-888E-4E6F-A8FF-5286A707FF26}" presName="LevelOneTextNode" presStyleLbl="node0" presStyleIdx="0" presStyleCnt="1" custAng="5400000" custScaleY="33649" custLinFactNeighborX="-54846">
        <dgm:presLayoutVars>
          <dgm:chPref val="3"/>
        </dgm:presLayoutVars>
      </dgm:prSet>
      <dgm:spPr/>
    </dgm:pt>
    <dgm:pt modelId="{970EEF35-ED2C-4CB4-AFA2-B1D69D6D9406}" type="pres">
      <dgm:prSet presAssocID="{1E0CD511-888E-4E6F-A8FF-5286A707FF26}" presName="level2hierChild" presStyleCnt="0"/>
      <dgm:spPr/>
    </dgm:pt>
    <dgm:pt modelId="{418BDA9A-42CA-4AF4-B7C0-47AB9D3A6525}" type="pres">
      <dgm:prSet presAssocID="{19D4FAF5-9278-477D-9550-4C84D648B5A9}" presName="conn2-1" presStyleLbl="parChTrans1D2" presStyleIdx="0" presStyleCnt="3"/>
      <dgm:spPr/>
    </dgm:pt>
    <dgm:pt modelId="{62AECF26-C027-4A95-BE37-AF6F6759ACDE}" type="pres">
      <dgm:prSet presAssocID="{19D4FAF5-9278-477D-9550-4C84D648B5A9}" presName="connTx" presStyleLbl="parChTrans1D2" presStyleIdx="0" presStyleCnt="3"/>
      <dgm:spPr/>
    </dgm:pt>
    <dgm:pt modelId="{A6B060C5-0250-4731-ADBA-A2F9F23BC81D}" type="pres">
      <dgm:prSet presAssocID="{2CB901C9-7B8A-48F2-B3AE-EEB2985B1024}" presName="root2" presStyleCnt="0"/>
      <dgm:spPr/>
    </dgm:pt>
    <dgm:pt modelId="{383DD0B1-34E5-4A76-9A99-CC8E25C026B2}" type="pres">
      <dgm:prSet presAssocID="{2CB901C9-7B8A-48F2-B3AE-EEB2985B1024}" presName="LevelTwoTextNode" presStyleLbl="node2" presStyleIdx="0" presStyleCnt="3">
        <dgm:presLayoutVars>
          <dgm:chPref val="3"/>
        </dgm:presLayoutVars>
      </dgm:prSet>
      <dgm:spPr/>
    </dgm:pt>
    <dgm:pt modelId="{6124FD7A-6FF6-4DFD-BC00-692076C7E58C}" type="pres">
      <dgm:prSet presAssocID="{2CB901C9-7B8A-48F2-B3AE-EEB2985B1024}" presName="level3hierChild" presStyleCnt="0"/>
      <dgm:spPr/>
    </dgm:pt>
    <dgm:pt modelId="{9AA965FD-7496-47BE-B133-F89913855006}" type="pres">
      <dgm:prSet presAssocID="{0DA9AC4D-6EFC-4FE6-8B65-6B51AEE7B4DC}" presName="conn2-1" presStyleLbl="parChTrans1D2" presStyleIdx="1" presStyleCnt="3"/>
      <dgm:spPr/>
    </dgm:pt>
    <dgm:pt modelId="{08583FC5-5269-43DD-88F5-DCB475792BC7}" type="pres">
      <dgm:prSet presAssocID="{0DA9AC4D-6EFC-4FE6-8B65-6B51AEE7B4DC}" presName="connTx" presStyleLbl="parChTrans1D2" presStyleIdx="1" presStyleCnt="3"/>
      <dgm:spPr/>
    </dgm:pt>
    <dgm:pt modelId="{05F5E18C-AAC2-4FAB-A0B6-B7C6F93BEF40}" type="pres">
      <dgm:prSet presAssocID="{F99504F6-E714-463C-BA4B-E34DD4F85824}" presName="root2" presStyleCnt="0"/>
      <dgm:spPr/>
    </dgm:pt>
    <dgm:pt modelId="{6FCC2294-5D34-4802-A9B0-52545DF88340}" type="pres">
      <dgm:prSet presAssocID="{F99504F6-E714-463C-BA4B-E34DD4F85824}" presName="LevelTwoTextNode" presStyleLbl="node2" presStyleIdx="1" presStyleCnt="3">
        <dgm:presLayoutVars>
          <dgm:chPref val="3"/>
        </dgm:presLayoutVars>
      </dgm:prSet>
      <dgm:spPr/>
    </dgm:pt>
    <dgm:pt modelId="{58FAD8E3-073F-4650-B76D-2DDD77AE5BF2}" type="pres">
      <dgm:prSet presAssocID="{F99504F6-E714-463C-BA4B-E34DD4F85824}" presName="level3hierChild" presStyleCnt="0"/>
      <dgm:spPr/>
    </dgm:pt>
    <dgm:pt modelId="{D6C4D7F3-6345-436F-A91A-9589B302AECF}" type="pres">
      <dgm:prSet presAssocID="{8A2DCDA9-08C1-4087-AD75-4D70E0930F56}" presName="conn2-1" presStyleLbl="parChTrans1D2" presStyleIdx="2" presStyleCnt="3"/>
      <dgm:spPr/>
    </dgm:pt>
    <dgm:pt modelId="{1327A283-CA0B-47E0-89EA-00331B39BD36}" type="pres">
      <dgm:prSet presAssocID="{8A2DCDA9-08C1-4087-AD75-4D70E0930F56}" presName="connTx" presStyleLbl="parChTrans1D2" presStyleIdx="2" presStyleCnt="3"/>
      <dgm:spPr/>
    </dgm:pt>
    <dgm:pt modelId="{2DE14804-B2C2-4A7A-964D-786E1829EBE8}" type="pres">
      <dgm:prSet presAssocID="{909858EC-104E-472B-AE60-264FD50070D9}" presName="root2" presStyleCnt="0"/>
      <dgm:spPr/>
    </dgm:pt>
    <dgm:pt modelId="{1EFADEA9-784F-4965-BA03-1E73AD183E03}" type="pres">
      <dgm:prSet presAssocID="{909858EC-104E-472B-AE60-264FD50070D9}" presName="LevelTwoTextNode" presStyleLbl="node2" presStyleIdx="2" presStyleCnt="3">
        <dgm:presLayoutVars>
          <dgm:chPref val="3"/>
        </dgm:presLayoutVars>
      </dgm:prSet>
      <dgm:spPr/>
    </dgm:pt>
    <dgm:pt modelId="{F2CA8EEE-8160-499C-A05B-D8E735BCA11C}" type="pres">
      <dgm:prSet presAssocID="{909858EC-104E-472B-AE60-264FD50070D9}" presName="level3hierChild" presStyleCnt="0"/>
      <dgm:spPr/>
    </dgm:pt>
  </dgm:ptLst>
  <dgm:cxnLst>
    <dgm:cxn modelId="{EACF1D06-81BD-423B-BCE5-8338545CEA5E}" srcId="{1E0CD511-888E-4E6F-A8FF-5286A707FF26}" destId="{909858EC-104E-472B-AE60-264FD50070D9}" srcOrd="2" destOrd="0" parTransId="{8A2DCDA9-08C1-4087-AD75-4D70E0930F56}" sibTransId="{260C2812-FFD9-4D31-BA72-4FE00B6EFB94}"/>
    <dgm:cxn modelId="{7D62851C-2B23-4F18-AA14-C1A7138E6A82}" type="presOf" srcId="{0DA9AC4D-6EFC-4FE6-8B65-6B51AEE7B4DC}" destId="{9AA965FD-7496-47BE-B133-F89913855006}" srcOrd="0" destOrd="0" presId="urn:microsoft.com/office/officeart/2008/layout/HorizontalMultiLevelHierarchy"/>
    <dgm:cxn modelId="{ABB6A72D-DCFC-42A8-BE33-B335A545E74B}" type="presOf" srcId="{87247FDF-69D0-4251-8AE1-261150BAFD3F}" destId="{2F0F6FF6-CE8A-4B3D-B1F3-3FAA4B1C376F}" srcOrd="0" destOrd="0" presId="urn:microsoft.com/office/officeart/2008/layout/HorizontalMultiLevelHierarchy"/>
    <dgm:cxn modelId="{2BA0AE36-EC24-49D1-9F30-2A970FF0E6FF}" srcId="{87247FDF-69D0-4251-8AE1-261150BAFD3F}" destId="{1E0CD511-888E-4E6F-A8FF-5286A707FF26}" srcOrd="0" destOrd="0" parTransId="{8FBA373E-12C6-4168-8CDA-403CBFDC7B00}" sibTransId="{DAF0A13A-A165-4129-B0DC-7D5A3F93C0E3}"/>
    <dgm:cxn modelId="{E700F03C-E22E-4487-8C2A-052993223A34}" type="presOf" srcId="{8A2DCDA9-08C1-4087-AD75-4D70E0930F56}" destId="{1327A283-CA0B-47E0-89EA-00331B39BD36}" srcOrd="1" destOrd="0" presId="urn:microsoft.com/office/officeart/2008/layout/HorizontalMultiLevelHierarchy"/>
    <dgm:cxn modelId="{2DEEC15B-1AE1-4618-B325-3DE8867584F9}" type="presOf" srcId="{F99504F6-E714-463C-BA4B-E34DD4F85824}" destId="{6FCC2294-5D34-4802-A9B0-52545DF88340}" srcOrd="0" destOrd="0" presId="urn:microsoft.com/office/officeart/2008/layout/HorizontalMultiLevelHierarchy"/>
    <dgm:cxn modelId="{08178551-5F2F-4986-92BE-528404717762}" type="presOf" srcId="{19D4FAF5-9278-477D-9550-4C84D648B5A9}" destId="{418BDA9A-42CA-4AF4-B7C0-47AB9D3A6525}" srcOrd="0" destOrd="0" presId="urn:microsoft.com/office/officeart/2008/layout/HorizontalMultiLevelHierarchy"/>
    <dgm:cxn modelId="{ED577F77-847D-4E10-A60B-FB4A323C377F}" srcId="{1E0CD511-888E-4E6F-A8FF-5286A707FF26}" destId="{2CB901C9-7B8A-48F2-B3AE-EEB2985B1024}" srcOrd="0" destOrd="0" parTransId="{19D4FAF5-9278-477D-9550-4C84D648B5A9}" sibTransId="{B49FFB89-3058-4169-AB34-4A7B6130E0F9}"/>
    <dgm:cxn modelId="{0B604B7B-D39E-4557-BE57-B2465B4351AD}" type="presOf" srcId="{2CB901C9-7B8A-48F2-B3AE-EEB2985B1024}" destId="{383DD0B1-34E5-4A76-9A99-CC8E25C026B2}" srcOrd="0" destOrd="0" presId="urn:microsoft.com/office/officeart/2008/layout/HorizontalMultiLevelHierarchy"/>
    <dgm:cxn modelId="{5558A7B1-FB55-4448-94D5-9B44C9DCEC6D}" type="presOf" srcId="{19D4FAF5-9278-477D-9550-4C84D648B5A9}" destId="{62AECF26-C027-4A95-BE37-AF6F6759ACDE}" srcOrd="1" destOrd="0" presId="urn:microsoft.com/office/officeart/2008/layout/HorizontalMultiLevelHierarchy"/>
    <dgm:cxn modelId="{D1DE09BD-934D-481C-8485-786A600EDB0D}" type="presOf" srcId="{8A2DCDA9-08C1-4087-AD75-4D70E0930F56}" destId="{D6C4D7F3-6345-436F-A91A-9589B302AECF}" srcOrd="0" destOrd="0" presId="urn:microsoft.com/office/officeart/2008/layout/HorizontalMultiLevelHierarchy"/>
    <dgm:cxn modelId="{97CCBFC9-8AFD-4EAB-9028-EFAC38172460}" type="presOf" srcId="{0DA9AC4D-6EFC-4FE6-8B65-6B51AEE7B4DC}" destId="{08583FC5-5269-43DD-88F5-DCB475792BC7}" srcOrd="1" destOrd="0" presId="urn:microsoft.com/office/officeart/2008/layout/HorizontalMultiLevelHierarchy"/>
    <dgm:cxn modelId="{32BB57D4-E589-464E-9448-6930C9F840E3}" srcId="{1E0CD511-888E-4E6F-A8FF-5286A707FF26}" destId="{F99504F6-E714-463C-BA4B-E34DD4F85824}" srcOrd="1" destOrd="0" parTransId="{0DA9AC4D-6EFC-4FE6-8B65-6B51AEE7B4DC}" sibTransId="{61313DD8-D967-4081-8C20-E5EE67970E44}"/>
    <dgm:cxn modelId="{CFBB62EC-8EE0-443B-A8ED-201EA4DBCA5C}" type="presOf" srcId="{909858EC-104E-472B-AE60-264FD50070D9}" destId="{1EFADEA9-784F-4965-BA03-1E73AD183E03}" srcOrd="0" destOrd="0" presId="urn:microsoft.com/office/officeart/2008/layout/HorizontalMultiLevelHierarchy"/>
    <dgm:cxn modelId="{16D1B2F9-A386-4760-972F-FEBF4A975FF9}" type="presOf" srcId="{1E0CD511-888E-4E6F-A8FF-5286A707FF26}" destId="{7F3F0980-4AF3-4BAC-B4FE-F2AE769C185D}" srcOrd="0" destOrd="0" presId="urn:microsoft.com/office/officeart/2008/layout/HorizontalMultiLevelHierarchy"/>
    <dgm:cxn modelId="{9FD96B64-2876-4D63-BC13-7899F60604F8}" type="presParOf" srcId="{2F0F6FF6-CE8A-4B3D-B1F3-3FAA4B1C376F}" destId="{E7A190D6-7077-4230-BE72-7CD42A3534E7}" srcOrd="0" destOrd="0" presId="urn:microsoft.com/office/officeart/2008/layout/HorizontalMultiLevelHierarchy"/>
    <dgm:cxn modelId="{96E53ECD-5B71-486D-91A0-B01456BB3D43}" type="presParOf" srcId="{E7A190D6-7077-4230-BE72-7CD42A3534E7}" destId="{7F3F0980-4AF3-4BAC-B4FE-F2AE769C185D}" srcOrd="0" destOrd="0" presId="urn:microsoft.com/office/officeart/2008/layout/HorizontalMultiLevelHierarchy"/>
    <dgm:cxn modelId="{B18A43C6-1572-4322-9A0A-566F25F2EA9E}" type="presParOf" srcId="{E7A190D6-7077-4230-BE72-7CD42A3534E7}" destId="{970EEF35-ED2C-4CB4-AFA2-B1D69D6D9406}" srcOrd="1" destOrd="0" presId="urn:microsoft.com/office/officeart/2008/layout/HorizontalMultiLevelHierarchy"/>
    <dgm:cxn modelId="{7CDF87F1-18DB-4836-9870-391CEB7382A3}" type="presParOf" srcId="{970EEF35-ED2C-4CB4-AFA2-B1D69D6D9406}" destId="{418BDA9A-42CA-4AF4-B7C0-47AB9D3A6525}" srcOrd="0" destOrd="0" presId="urn:microsoft.com/office/officeart/2008/layout/HorizontalMultiLevelHierarchy"/>
    <dgm:cxn modelId="{C4A07FCC-B33C-4C6A-8D21-AF0EC9961376}" type="presParOf" srcId="{418BDA9A-42CA-4AF4-B7C0-47AB9D3A6525}" destId="{62AECF26-C027-4A95-BE37-AF6F6759ACDE}" srcOrd="0" destOrd="0" presId="urn:microsoft.com/office/officeart/2008/layout/HorizontalMultiLevelHierarchy"/>
    <dgm:cxn modelId="{2565CF35-00B0-4BED-B01B-D466E91AD15A}" type="presParOf" srcId="{970EEF35-ED2C-4CB4-AFA2-B1D69D6D9406}" destId="{A6B060C5-0250-4731-ADBA-A2F9F23BC81D}" srcOrd="1" destOrd="0" presId="urn:microsoft.com/office/officeart/2008/layout/HorizontalMultiLevelHierarchy"/>
    <dgm:cxn modelId="{19E9BA8D-D862-4FBB-BEE5-0A14DC58FAEC}" type="presParOf" srcId="{A6B060C5-0250-4731-ADBA-A2F9F23BC81D}" destId="{383DD0B1-34E5-4A76-9A99-CC8E25C026B2}" srcOrd="0" destOrd="0" presId="urn:microsoft.com/office/officeart/2008/layout/HorizontalMultiLevelHierarchy"/>
    <dgm:cxn modelId="{75E6262F-27B0-4F35-B175-3C274F6FB7AB}" type="presParOf" srcId="{A6B060C5-0250-4731-ADBA-A2F9F23BC81D}" destId="{6124FD7A-6FF6-4DFD-BC00-692076C7E58C}" srcOrd="1" destOrd="0" presId="urn:microsoft.com/office/officeart/2008/layout/HorizontalMultiLevelHierarchy"/>
    <dgm:cxn modelId="{39322276-B59A-4050-B031-D2EB533D87C0}" type="presParOf" srcId="{970EEF35-ED2C-4CB4-AFA2-B1D69D6D9406}" destId="{9AA965FD-7496-47BE-B133-F89913855006}" srcOrd="2" destOrd="0" presId="urn:microsoft.com/office/officeart/2008/layout/HorizontalMultiLevelHierarchy"/>
    <dgm:cxn modelId="{C4DE3BD4-8843-431D-B078-1E30ECF76C64}" type="presParOf" srcId="{9AA965FD-7496-47BE-B133-F89913855006}" destId="{08583FC5-5269-43DD-88F5-DCB475792BC7}" srcOrd="0" destOrd="0" presId="urn:microsoft.com/office/officeart/2008/layout/HorizontalMultiLevelHierarchy"/>
    <dgm:cxn modelId="{CD80FD74-0DC5-45F6-AAF4-6CD7D8DA86FA}" type="presParOf" srcId="{970EEF35-ED2C-4CB4-AFA2-B1D69D6D9406}" destId="{05F5E18C-AAC2-4FAB-A0B6-B7C6F93BEF40}" srcOrd="3" destOrd="0" presId="urn:microsoft.com/office/officeart/2008/layout/HorizontalMultiLevelHierarchy"/>
    <dgm:cxn modelId="{8BBE7AE7-E2E7-4B25-8260-9984E18EA08B}" type="presParOf" srcId="{05F5E18C-AAC2-4FAB-A0B6-B7C6F93BEF40}" destId="{6FCC2294-5D34-4802-A9B0-52545DF88340}" srcOrd="0" destOrd="0" presId="urn:microsoft.com/office/officeart/2008/layout/HorizontalMultiLevelHierarchy"/>
    <dgm:cxn modelId="{4DAA0A46-446C-4E2A-BCA6-A535902349DF}" type="presParOf" srcId="{05F5E18C-AAC2-4FAB-A0B6-B7C6F93BEF40}" destId="{58FAD8E3-073F-4650-B76D-2DDD77AE5BF2}" srcOrd="1" destOrd="0" presId="urn:microsoft.com/office/officeart/2008/layout/HorizontalMultiLevelHierarchy"/>
    <dgm:cxn modelId="{D14C37F4-DB8B-4675-B314-D429D25495E5}" type="presParOf" srcId="{970EEF35-ED2C-4CB4-AFA2-B1D69D6D9406}" destId="{D6C4D7F3-6345-436F-A91A-9589B302AECF}" srcOrd="4" destOrd="0" presId="urn:microsoft.com/office/officeart/2008/layout/HorizontalMultiLevelHierarchy"/>
    <dgm:cxn modelId="{7A331CE9-7A1B-4A36-AE5C-8B60DE5BB434}" type="presParOf" srcId="{D6C4D7F3-6345-436F-A91A-9589B302AECF}" destId="{1327A283-CA0B-47E0-89EA-00331B39BD36}" srcOrd="0" destOrd="0" presId="urn:microsoft.com/office/officeart/2008/layout/HorizontalMultiLevelHierarchy"/>
    <dgm:cxn modelId="{B9FABE1C-8184-45BB-80A2-55956A78C2A5}" type="presParOf" srcId="{970EEF35-ED2C-4CB4-AFA2-B1D69D6D9406}" destId="{2DE14804-B2C2-4A7A-964D-786E1829EBE8}" srcOrd="5" destOrd="0" presId="urn:microsoft.com/office/officeart/2008/layout/HorizontalMultiLevelHierarchy"/>
    <dgm:cxn modelId="{F19E2DD6-E966-4B2A-A49C-E0F4CA2B9177}" type="presParOf" srcId="{2DE14804-B2C2-4A7A-964D-786E1829EBE8}" destId="{1EFADEA9-784F-4965-BA03-1E73AD183E03}" srcOrd="0" destOrd="0" presId="urn:microsoft.com/office/officeart/2008/layout/HorizontalMultiLevelHierarchy"/>
    <dgm:cxn modelId="{4A14CA5A-570D-4FD2-90D5-B504C09BBDEE}" type="presParOf" srcId="{2DE14804-B2C2-4A7A-964D-786E1829EBE8}" destId="{F2CA8EEE-8160-499C-A05B-D8E735BCA11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C4D7F3-6345-436F-A91A-9589B302AECF}">
      <dsp:nvSpPr>
        <dsp:cNvPr id="0" name=""/>
        <dsp:cNvSpPr/>
      </dsp:nvSpPr>
      <dsp:spPr>
        <a:xfrm>
          <a:off x="1427283" y="2002917"/>
          <a:ext cx="1023219" cy="946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1609" y="0"/>
              </a:lnTo>
              <a:lnTo>
                <a:pt x="511609" y="946853"/>
              </a:lnTo>
              <a:lnTo>
                <a:pt x="1023219" y="946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b="1" kern="1200"/>
        </a:p>
      </dsp:txBody>
      <dsp:txXfrm>
        <a:off x="1904040" y="2441492"/>
        <a:ext cx="69704" cy="69704"/>
      </dsp:txXfrm>
    </dsp:sp>
    <dsp:sp modelId="{9AA965FD-7496-47BE-B133-F89913855006}">
      <dsp:nvSpPr>
        <dsp:cNvPr id="0" name=""/>
        <dsp:cNvSpPr/>
      </dsp:nvSpPr>
      <dsp:spPr>
        <a:xfrm>
          <a:off x="1427283" y="1957191"/>
          <a:ext cx="10041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6"/>
              </a:moveTo>
              <a:lnTo>
                <a:pt x="502081" y="45726"/>
              </a:lnTo>
              <a:lnTo>
                <a:pt x="502081" y="45720"/>
              </a:lnTo>
              <a:lnTo>
                <a:pt x="1004163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b="1" kern="1200"/>
        </a:p>
      </dsp:txBody>
      <dsp:txXfrm>
        <a:off x="1904260" y="1977807"/>
        <a:ext cx="50208" cy="50208"/>
      </dsp:txXfrm>
    </dsp:sp>
    <dsp:sp modelId="{418BDA9A-42CA-4AF4-B7C0-47AB9D3A6525}">
      <dsp:nvSpPr>
        <dsp:cNvPr id="0" name=""/>
        <dsp:cNvSpPr/>
      </dsp:nvSpPr>
      <dsp:spPr>
        <a:xfrm>
          <a:off x="1427283" y="1046529"/>
          <a:ext cx="1023195" cy="956388"/>
        </a:xfrm>
        <a:custGeom>
          <a:avLst/>
          <a:gdLst/>
          <a:ahLst/>
          <a:cxnLst/>
          <a:rect l="0" t="0" r="0" b="0"/>
          <a:pathLst>
            <a:path>
              <a:moveTo>
                <a:pt x="0" y="956388"/>
              </a:moveTo>
              <a:lnTo>
                <a:pt x="511597" y="956388"/>
              </a:lnTo>
              <a:lnTo>
                <a:pt x="511597" y="0"/>
              </a:lnTo>
              <a:lnTo>
                <a:pt x="102319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b="1" kern="1200"/>
        </a:p>
      </dsp:txBody>
      <dsp:txXfrm>
        <a:off x="1903866" y="1489709"/>
        <a:ext cx="70028" cy="70028"/>
      </dsp:txXfrm>
    </dsp:sp>
    <dsp:sp modelId="{5C50C5A9-52F5-47E6-BD0F-150E7099A786}">
      <dsp:nvSpPr>
        <dsp:cNvPr id="0" name=""/>
        <dsp:cNvSpPr/>
      </dsp:nvSpPr>
      <dsp:spPr>
        <a:xfrm>
          <a:off x="260472" y="1624173"/>
          <a:ext cx="1576133" cy="7574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b="1" kern="1200" dirty="0"/>
            <a:t>Chinese</a:t>
          </a:r>
          <a:endParaRPr lang="zh-CN" altLang="en-US" sz="3400" b="1" kern="1200" dirty="0"/>
        </a:p>
      </dsp:txBody>
      <dsp:txXfrm>
        <a:off x="260472" y="1624173"/>
        <a:ext cx="1576133" cy="757488"/>
      </dsp:txXfrm>
    </dsp:sp>
    <dsp:sp modelId="{383DD0B1-34E5-4A76-9A99-CC8E25C026B2}">
      <dsp:nvSpPr>
        <dsp:cNvPr id="0" name=""/>
        <dsp:cNvSpPr/>
      </dsp:nvSpPr>
      <dsp:spPr>
        <a:xfrm>
          <a:off x="2450478" y="667785"/>
          <a:ext cx="2484560" cy="7574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b="1" kern="1200" dirty="0"/>
            <a:t>More enthusiastic </a:t>
          </a:r>
          <a:endParaRPr lang="zh-CN" altLang="en-US" sz="2300" b="1" kern="1200" dirty="0"/>
        </a:p>
      </dsp:txBody>
      <dsp:txXfrm>
        <a:off x="2450478" y="667785"/>
        <a:ext cx="2484560" cy="757488"/>
      </dsp:txXfrm>
    </dsp:sp>
    <dsp:sp modelId="{6FCC2294-5D34-4802-A9B0-52545DF88340}">
      <dsp:nvSpPr>
        <dsp:cNvPr id="0" name=""/>
        <dsp:cNvSpPr/>
      </dsp:nvSpPr>
      <dsp:spPr>
        <a:xfrm>
          <a:off x="2431446" y="1624167"/>
          <a:ext cx="2484560" cy="7574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b="1" kern="1200" dirty="0"/>
            <a:t>The emphasis is on people</a:t>
          </a:r>
          <a:endParaRPr lang="zh-CN" altLang="en-US" sz="2300" b="1" kern="1200" dirty="0"/>
        </a:p>
      </dsp:txBody>
      <dsp:txXfrm>
        <a:off x="2431446" y="1624167"/>
        <a:ext cx="2484560" cy="757488"/>
      </dsp:txXfrm>
    </dsp:sp>
    <dsp:sp modelId="{1EFADEA9-784F-4965-BA03-1E73AD183E03}">
      <dsp:nvSpPr>
        <dsp:cNvPr id="0" name=""/>
        <dsp:cNvSpPr/>
      </dsp:nvSpPr>
      <dsp:spPr>
        <a:xfrm>
          <a:off x="2450503" y="2571027"/>
          <a:ext cx="2484560" cy="7574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b="1" kern="1200" dirty="0"/>
            <a:t>Drinking vessels are optional</a:t>
          </a:r>
          <a:endParaRPr lang="zh-CN" altLang="en-US" sz="2300" b="1" kern="1200" dirty="0"/>
        </a:p>
      </dsp:txBody>
      <dsp:txXfrm>
        <a:off x="2450503" y="2571027"/>
        <a:ext cx="2484560" cy="7574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C4D7F3-6345-436F-A91A-9589B302AECF}">
      <dsp:nvSpPr>
        <dsp:cNvPr id="0" name=""/>
        <dsp:cNvSpPr/>
      </dsp:nvSpPr>
      <dsp:spPr>
        <a:xfrm>
          <a:off x="1811068" y="1993389"/>
          <a:ext cx="912364" cy="946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6182" y="0"/>
              </a:lnTo>
              <a:lnTo>
                <a:pt x="456182" y="946860"/>
              </a:lnTo>
              <a:lnTo>
                <a:pt x="912364" y="9468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b="1" kern="1200"/>
        </a:p>
      </dsp:txBody>
      <dsp:txXfrm>
        <a:off x="2234377" y="2433947"/>
        <a:ext cx="65744" cy="65744"/>
      </dsp:txXfrm>
    </dsp:sp>
    <dsp:sp modelId="{9AA965FD-7496-47BE-B133-F89913855006}">
      <dsp:nvSpPr>
        <dsp:cNvPr id="0" name=""/>
        <dsp:cNvSpPr/>
      </dsp:nvSpPr>
      <dsp:spPr>
        <a:xfrm>
          <a:off x="1811068" y="1947669"/>
          <a:ext cx="9123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12364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b="1" kern="1200"/>
        </a:p>
      </dsp:txBody>
      <dsp:txXfrm>
        <a:off x="2244441" y="1970580"/>
        <a:ext cx="45618" cy="45618"/>
      </dsp:txXfrm>
    </dsp:sp>
    <dsp:sp modelId="{418BDA9A-42CA-4AF4-B7C0-47AB9D3A6525}">
      <dsp:nvSpPr>
        <dsp:cNvPr id="0" name=""/>
        <dsp:cNvSpPr/>
      </dsp:nvSpPr>
      <dsp:spPr>
        <a:xfrm>
          <a:off x="1811068" y="1046529"/>
          <a:ext cx="912364" cy="946860"/>
        </a:xfrm>
        <a:custGeom>
          <a:avLst/>
          <a:gdLst/>
          <a:ahLst/>
          <a:cxnLst/>
          <a:rect l="0" t="0" r="0" b="0"/>
          <a:pathLst>
            <a:path>
              <a:moveTo>
                <a:pt x="0" y="946860"/>
              </a:moveTo>
              <a:lnTo>
                <a:pt x="456182" y="946860"/>
              </a:lnTo>
              <a:lnTo>
                <a:pt x="456182" y="0"/>
              </a:lnTo>
              <a:lnTo>
                <a:pt x="91236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b="1" kern="1200"/>
        </a:p>
      </dsp:txBody>
      <dsp:txXfrm>
        <a:off x="2234377" y="1487087"/>
        <a:ext cx="65744" cy="65744"/>
      </dsp:txXfrm>
    </dsp:sp>
    <dsp:sp modelId="{7F3F0980-4AF3-4BAC-B4FE-F2AE769C185D}">
      <dsp:nvSpPr>
        <dsp:cNvPr id="0" name=""/>
        <dsp:cNvSpPr/>
      </dsp:nvSpPr>
      <dsp:spPr>
        <a:xfrm>
          <a:off x="761568" y="1614645"/>
          <a:ext cx="1341511" cy="7574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b="1" kern="1200" dirty="0"/>
            <a:t>Western</a:t>
          </a:r>
          <a:endParaRPr lang="zh-CN" altLang="en-US" sz="2700" b="1" kern="1200" dirty="0"/>
        </a:p>
      </dsp:txBody>
      <dsp:txXfrm>
        <a:off x="761568" y="1614645"/>
        <a:ext cx="1341511" cy="757488"/>
      </dsp:txXfrm>
    </dsp:sp>
    <dsp:sp modelId="{383DD0B1-34E5-4A76-9A99-CC8E25C026B2}">
      <dsp:nvSpPr>
        <dsp:cNvPr id="0" name=""/>
        <dsp:cNvSpPr/>
      </dsp:nvSpPr>
      <dsp:spPr>
        <a:xfrm>
          <a:off x="2723432" y="667785"/>
          <a:ext cx="2484560" cy="7574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b="1" kern="1200" dirty="0"/>
            <a:t>Freer</a:t>
          </a:r>
          <a:endParaRPr lang="zh-CN" altLang="en-US" sz="2300" b="1" kern="1200" dirty="0"/>
        </a:p>
      </dsp:txBody>
      <dsp:txXfrm>
        <a:off x="2723432" y="667785"/>
        <a:ext cx="2484560" cy="757488"/>
      </dsp:txXfrm>
    </dsp:sp>
    <dsp:sp modelId="{6FCC2294-5D34-4802-A9B0-52545DF88340}">
      <dsp:nvSpPr>
        <dsp:cNvPr id="0" name=""/>
        <dsp:cNvSpPr/>
      </dsp:nvSpPr>
      <dsp:spPr>
        <a:xfrm>
          <a:off x="2723432" y="1614645"/>
          <a:ext cx="2484560" cy="7574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b="1" kern="1200" dirty="0"/>
            <a:t>The emphasis is on alcohol</a:t>
          </a:r>
          <a:endParaRPr lang="zh-CN" altLang="en-US" sz="2300" b="1" kern="1200" dirty="0"/>
        </a:p>
      </dsp:txBody>
      <dsp:txXfrm>
        <a:off x="2723432" y="1614645"/>
        <a:ext cx="2484560" cy="757488"/>
      </dsp:txXfrm>
    </dsp:sp>
    <dsp:sp modelId="{1EFADEA9-784F-4965-BA03-1E73AD183E03}">
      <dsp:nvSpPr>
        <dsp:cNvPr id="0" name=""/>
        <dsp:cNvSpPr/>
      </dsp:nvSpPr>
      <dsp:spPr>
        <a:xfrm>
          <a:off x="2723432" y="2561505"/>
          <a:ext cx="2484560" cy="7574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b="1" kern="1200" dirty="0"/>
            <a:t>Drinking vessels are strict</a:t>
          </a:r>
          <a:endParaRPr lang="zh-CN" altLang="en-US" sz="2300" b="1" kern="1200" dirty="0"/>
        </a:p>
      </dsp:txBody>
      <dsp:txXfrm>
        <a:off x="2723432" y="2561505"/>
        <a:ext cx="2484560" cy="7574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0A968-9BBD-4B99-A3A4-421FC40D8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AB4D0C-9826-4C99-A964-9F63BF873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68FFD1-6D29-40B3-9A46-9BFAB0FC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8B216-24D7-4FF0-B232-020C32F5F316}" type="datetimeFigureOut">
              <a:rPr lang="zh-CN" altLang="en-US"/>
              <a:pPr>
                <a:defRPr/>
              </a:pPr>
              <a:t>2018/4/17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9D414-BA65-4F8A-8CFE-6EE2B516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AA630B-3852-4660-ADE5-63A35704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55CB9F-DB71-45BC-93A2-6FF21DEC0F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53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0A7C4-39AA-43D2-8910-48A2350A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6E84D3-E5FE-40CF-9971-61834C028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60DEC9-2655-42DC-B807-E43CA2B17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D79D9-E292-475D-AEE1-7C283D655105}" type="datetimeFigureOut">
              <a:rPr lang="zh-CN" altLang="en-US"/>
              <a:pPr>
                <a:defRPr/>
              </a:pPr>
              <a:t>2018/4/17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2B75A3-D2F1-4A6E-AA48-088F0F7B5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64CDC5-8D96-4DAD-97AD-C732F1E5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4CAAB-6624-4AEF-B5DF-43B5137776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635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ED387F-49BC-4B46-B91B-692FBC9CBA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F3FAF6-8075-4910-BA91-4752B8563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66D04A-0974-415B-A98D-8BF1F6B40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E616A6-44B6-4144-989D-453A4F599DBE}" type="datetimeFigureOut">
              <a:rPr lang="zh-CN" altLang="en-US"/>
              <a:pPr>
                <a:defRPr/>
              </a:pPr>
              <a:t>2018/4/17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0410BE-2099-4A49-A469-27EC86FE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DF4F1E-0227-4376-92A6-7D3E69DD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5893B-C19A-410E-A774-056EB04471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475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424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49CB1-E7BB-452E-8AC9-3C5CF52E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EDB41-9F3C-4FBF-B0CF-A72D7E593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A696BE-9DD5-497D-B000-193B646B3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B84E3F-4BB6-4D41-B986-39B90DE6CBE9}" type="datetimeFigureOut">
              <a:rPr lang="zh-CN" altLang="en-US"/>
              <a:pPr>
                <a:defRPr/>
              </a:pPr>
              <a:t>2018/4/17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80CBF0-3E60-426F-B745-A9FCA0A23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2D9A6E-6C73-4998-9F14-D827E13D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F42F8-C547-40FC-97FF-7FF3701C81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840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81A2AA-F6C3-4CB3-9F72-AA236B0A4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1D96EA-59A3-40DC-B63E-BF8FB8CE7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3C0EC6-3140-4B09-B50E-58F49684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3FF24-839E-48F7-BA97-B87741641B0C}" type="datetimeFigureOut">
              <a:rPr lang="zh-CN" altLang="en-US"/>
              <a:pPr>
                <a:defRPr/>
              </a:pPr>
              <a:t>2018/4/17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08831-E308-42EB-990E-30F6FF155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8D0029-1332-416B-8431-B80912E2E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402605-A8C5-44C6-A33D-23010A8AE2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02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A20E3-37AA-4CCB-A78C-6F7663C7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988FE-CFB9-43A8-B620-D123C96D9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1355E3-06D4-4F45-B22B-FAC2270EA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F231198-0F78-496C-904D-224F6C223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F597B-ECCE-4777-8817-EE9BD144DE9F}" type="datetimeFigureOut">
              <a:rPr lang="zh-CN" altLang="en-US"/>
              <a:pPr>
                <a:defRPr/>
              </a:pPr>
              <a:t>2018/4/17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721E896C-15BC-4EDF-90F3-2B13DEB16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931D544-8F53-48BE-8FF3-7BC25DCF1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53DFF-B36A-4CCC-B103-9F404BA436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963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8BDCD-2086-4D67-A370-C72D2A2C8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E72BA9-1F40-4D3C-B91E-796CB4294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06B61F-B897-4BD4-A92C-71DE6C86E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E527137-6B36-403F-A658-31FF4D5F5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E757D6-862D-4DEC-9F5E-4BF7F9567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78B2490E-79CF-49BC-BAC0-980058D7D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8F86A-6015-40FC-A5E3-282207DCCBC9}" type="datetimeFigureOut">
              <a:rPr lang="zh-CN" altLang="en-US"/>
              <a:pPr>
                <a:defRPr/>
              </a:pPr>
              <a:t>2018/4/17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EBBDE03F-CCD8-4FB8-9406-DDAE2554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F8DD5EF5-0634-4494-BD5B-9D1EB920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6F7EB5-A45E-4B84-84AF-3EBC6D6121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280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B17B0-4A40-431A-8F6A-9DCA93A9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6E783EB9-C68A-4E69-B279-9F936778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AB9640-D610-4DDC-BADA-7BB63151224D}" type="datetimeFigureOut">
              <a:rPr lang="zh-CN" altLang="en-US"/>
              <a:pPr>
                <a:defRPr/>
              </a:pPr>
              <a:t>2018/4/17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53837390-88E1-407C-86D2-56C1B1B9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2201A0C-4682-4813-91AB-4F69A49CB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12D58-7060-49C9-9D0A-394B65AB37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656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91D51A30-52E4-461A-8C17-FE7C9A013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BE86-9B22-44B1-A49B-F3A486B856DB}" type="datetimeFigureOut">
              <a:rPr lang="zh-CN" altLang="en-US"/>
              <a:pPr>
                <a:defRPr/>
              </a:pPr>
              <a:t>2018/4/17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7BD0DD14-BB9D-4A31-96A3-459818431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78F26D85-FB13-4916-8721-8B3FA89BE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E2E5E-590B-4257-8E7B-370CA75203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045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30722-83BE-40F1-9DF2-5736FB2A2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7A6B2F-C9FE-44DA-B2C1-E37E86A03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5C7637-898B-491A-B26C-D5DFE28FC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887E12D8-BFC5-4BF7-B345-BE11D64A2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ADA9FC-76C4-4C24-86D6-2E61FF1D87E7}" type="datetimeFigureOut">
              <a:rPr lang="zh-CN" altLang="en-US"/>
              <a:pPr>
                <a:defRPr/>
              </a:pPr>
              <a:t>2018/4/17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5A1B74F-BA25-4357-AEAA-460627C2B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62DFA0F1-EADD-4E68-BB8D-3A5BBE664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7E67F3-FDDF-4835-A6B8-8879FB7533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356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D3388-14A2-40F7-87DE-9A1E5CC7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891282-94DA-468A-AAE1-46A40749A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410FB4-5BB5-4BCE-8DE2-15E251223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652E4A7-D9D5-46C1-AFDD-1C927F03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F01A25-0AB4-4D6E-AB41-DAB46EAD3CE6}" type="datetimeFigureOut">
              <a:rPr lang="zh-CN" altLang="en-US"/>
              <a:pPr>
                <a:defRPr/>
              </a:pPr>
              <a:t>2018/4/17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C57F93A6-2800-44E7-B5E9-50F0C678B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7C202CC-A1DF-4008-A378-AC1021E0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08C6D-42B8-4A92-BD1D-728D09BD70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26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76E69058-7A52-4FC2-9A2D-FB66A9007D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53F3AECD-00F7-4C2F-B21A-50E3256184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706E0C-5BD4-42F1-AF89-E931110E1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CBC9610-5AF8-4FB5-AF78-22FCC12E6F0A}" type="datetimeFigureOut">
              <a:rPr lang="zh-CN" altLang="en-US"/>
              <a:pPr>
                <a:defRPr/>
              </a:pPr>
              <a:t>2018/4/17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42E02-386F-4CAD-9DD9-03A689FED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AC104C-66AF-45DB-AE45-96AA7FDC4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004B3FB-5885-4E9B-B41B-F6BA60964A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234DDFA1-5CF5-4A0A-B684-FC383AE93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8" r="23442"/>
          <a:stretch/>
        </p:blipFill>
        <p:spPr>
          <a:xfrm>
            <a:off x="0" y="916455"/>
            <a:ext cx="12192000" cy="46491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9B2F46-84D9-452B-8BB3-867AE3751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2" t="67246" r="41701" b="10112"/>
          <a:stretch/>
        </p:blipFill>
        <p:spPr>
          <a:xfrm>
            <a:off x="9347298" y="3385473"/>
            <a:ext cx="831459" cy="4794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AABEBF-DD51-4198-AF48-0B6B5920F4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2" t="67246" r="41701" b="10112"/>
          <a:stretch/>
        </p:blipFill>
        <p:spPr>
          <a:xfrm>
            <a:off x="5491529" y="1796976"/>
            <a:ext cx="1890346" cy="69459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0E34003-2362-452C-A721-25D616CB06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 l="11674" r="21489"/>
          <a:stretch/>
        </p:blipFill>
        <p:spPr>
          <a:xfrm>
            <a:off x="731520" y="1799588"/>
            <a:ext cx="11460480" cy="222055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E5F799B-E261-4C1F-B413-2DAE22E2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2875" y="998538"/>
            <a:ext cx="9509125" cy="2867025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陆行繁" panose="02010600000101010101" pitchFamily="2" charset="-122"/>
                <a:ea typeface="汉仪陆行繁" panose="02010600000101010101" pitchFamily="2" charset="-122"/>
              </a:rPr>
              <a:t>Difference between Chinese dinging manners and Western's</a:t>
            </a:r>
            <a:endParaRPr lang="zh-CN" altLang="en-US" sz="6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陆行繁" panose="02010600000101010101" pitchFamily="2" charset="-122"/>
              <a:ea typeface="汉仪陆行繁" panose="02010600000101010101" pitchFamily="2" charset="-122"/>
            </a:endParaRPr>
          </a:p>
        </p:txBody>
      </p:sp>
      <p:pic>
        <p:nvPicPr>
          <p:cNvPr id="3079" name="图片 8">
            <a:extLst>
              <a:ext uri="{FF2B5EF4-FFF2-40B4-BE49-F238E27FC236}">
                <a16:creationId xmlns:a16="http://schemas.microsoft.com/office/drawing/2014/main" id="{DD37E646-E366-45FF-9AA6-1CC9F59E9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17296" b="19540"/>
          <a:stretch>
            <a:fillRect/>
          </a:stretch>
        </p:blipFill>
        <p:spPr bwMode="auto">
          <a:xfrm>
            <a:off x="-103188" y="1709738"/>
            <a:ext cx="2786063" cy="275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12">
            <a:extLst>
              <a:ext uri="{FF2B5EF4-FFF2-40B4-BE49-F238E27FC236}">
                <a16:creationId xmlns:a16="http://schemas.microsoft.com/office/drawing/2014/main" id="{A8BC3B97-1F0E-43AE-8241-9F79506D3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425" y="4708525"/>
            <a:ext cx="2847975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325A9DB-0884-42FE-A344-144AE0E3764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81" y="6344372"/>
            <a:ext cx="11491519" cy="5269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A65DAA37-FF45-442C-91AE-2755F65AAAB6}"/>
              </a:ext>
            </a:extLst>
          </p:cNvPr>
          <p:cNvSpPr/>
          <p:nvPr/>
        </p:nvSpPr>
        <p:spPr>
          <a:xfrm>
            <a:off x="85514" y="233681"/>
            <a:ext cx="6569286" cy="1290320"/>
          </a:xfrm>
          <a:prstGeom prst="rect">
            <a:avLst/>
          </a:prstGeom>
          <a:solidFill>
            <a:srgbClr val="333399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2FFACC-7367-4804-910E-15B09B978D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98" y="2544086"/>
            <a:ext cx="5136140" cy="32775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2DC6AAD-3C3C-4941-8E4E-6C3126453F3E}"/>
              </a:ext>
            </a:extLst>
          </p:cNvPr>
          <p:cNvSpPr txBox="1">
            <a:spLocks/>
          </p:cNvSpPr>
          <p:nvPr/>
        </p:nvSpPr>
        <p:spPr>
          <a:xfrm>
            <a:off x="546100" y="606425"/>
            <a:ext cx="5092700" cy="5619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Chinese table wares </a:t>
            </a:r>
            <a:endParaRPr lang="zh-CN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382098-6C39-406E-82AD-A38ECE9A5AEE}"/>
              </a:ext>
            </a:extLst>
          </p:cNvPr>
          <p:cNvSpPr txBox="1">
            <a:spLocks/>
          </p:cNvSpPr>
          <p:nvPr/>
        </p:nvSpPr>
        <p:spPr>
          <a:xfrm>
            <a:off x="430213" y="1817688"/>
            <a:ext cx="7291387" cy="400367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Chopsticks: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zh-CN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only clip food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zh-CN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put down the chopsticks when talk with others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zh-CN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never insert the chopsticks into the food vertically</a:t>
            </a:r>
          </a:p>
          <a:p>
            <a:pPr fontAlgn="auto">
              <a:spcAft>
                <a:spcPts val="0"/>
              </a:spcAft>
              <a:defRPr/>
            </a:pPr>
            <a:endParaRPr lang="en-US" altLang="zh-CN" sz="2400" b="1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itchFamily="18" charset="0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Plate  (</a:t>
            </a:r>
            <a:r>
              <a:rPr lang="zh-CN" altLang="en-US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食碟</a:t>
            </a:r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):</a:t>
            </a:r>
            <a:endParaRPr lang="en-US" altLang="zh-CN" sz="2400" b="1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itchFamily="18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altLang="zh-CN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pack food from the public plate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zh-CN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pack the residue of food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zh-CN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take a new one if full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A7A4C8-95CE-4DE6-9698-6B5CF06619A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084"/>
            <a:ext cx="12192000" cy="5269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4E9FBB-3E5B-4DF1-850C-179C38CA7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0" y="2435225"/>
            <a:ext cx="4214813" cy="3162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A01C0944-EE97-49C7-AEAC-F26EACEC37E3}"/>
              </a:ext>
            </a:extLst>
          </p:cNvPr>
          <p:cNvSpPr/>
          <p:nvPr/>
        </p:nvSpPr>
        <p:spPr>
          <a:xfrm>
            <a:off x="116708" y="137516"/>
            <a:ext cx="4847868" cy="1290320"/>
          </a:xfrm>
          <a:prstGeom prst="rect">
            <a:avLst/>
          </a:prstGeom>
          <a:solidFill>
            <a:srgbClr val="333399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0078C3-7EF4-4D47-9997-E5F74C00AC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84" y="2179236"/>
            <a:ext cx="5136140" cy="327759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89608DF-9BF7-426D-A822-60ADFBEAC4AB}"/>
              </a:ext>
            </a:extLst>
          </p:cNvPr>
          <p:cNvSpPr/>
          <p:nvPr/>
        </p:nvSpPr>
        <p:spPr>
          <a:xfrm>
            <a:off x="382588" y="1427163"/>
            <a:ext cx="6899275" cy="41560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Toothpick:  </a:t>
            </a:r>
          </a:p>
          <a:p>
            <a:pPr marL="342900" indent="-34290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don’t use it in public (use a hand to cover the mouth)</a:t>
            </a:r>
          </a:p>
          <a:p>
            <a:pPr marL="342900" indent="-34290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don’t hold it in the mouth</a:t>
            </a:r>
          </a:p>
          <a:p>
            <a:pPr marL="457200" indent="-4572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Spoon:  </a:t>
            </a:r>
          </a:p>
          <a:p>
            <a:pPr marL="342900" indent="-34290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put it on the </a:t>
            </a:r>
            <a:r>
              <a:rPr lang="zh-CN" altLang="en-US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食碟 </a:t>
            </a:r>
            <a:r>
              <a:rPr lang="en-US" altLang="zh-CN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when you don’t use it</a:t>
            </a:r>
          </a:p>
          <a:p>
            <a:pPr marL="457200" indent="-4572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Bowl:  </a:t>
            </a:r>
          </a:p>
          <a:p>
            <a:pPr marL="342900" indent="-34290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don’t lift up the bowl</a:t>
            </a:r>
          </a:p>
          <a:p>
            <a:pPr marL="342900" indent="-34290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use cutlery to eat food from it</a:t>
            </a:r>
          </a:p>
          <a:p>
            <a:pPr marL="342900" indent="-34290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don’t put it upside down on the table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7C5BEE-CCBE-4297-BF7E-95E36235F567}"/>
              </a:ext>
            </a:extLst>
          </p:cNvPr>
          <p:cNvSpPr/>
          <p:nvPr/>
        </p:nvSpPr>
        <p:spPr>
          <a:xfrm>
            <a:off x="652463" y="438150"/>
            <a:ext cx="4311650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Chinese t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able wares </a:t>
            </a:r>
            <a:endParaRPr lang="zh-CN" altLang="en-US" sz="3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FC5C1A-65B3-4D4A-BC57-014D953A51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084"/>
            <a:ext cx="12192000" cy="5269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EAD609-094D-4494-8379-98027832B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863" y="2368550"/>
            <a:ext cx="4370387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EADED52-E377-4D83-BC6C-72522A9BD659}"/>
              </a:ext>
            </a:extLst>
          </p:cNvPr>
          <p:cNvSpPr/>
          <p:nvPr/>
        </p:nvSpPr>
        <p:spPr>
          <a:xfrm>
            <a:off x="116708" y="137516"/>
            <a:ext cx="5278252" cy="1290320"/>
          </a:xfrm>
          <a:prstGeom prst="rect">
            <a:avLst/>
          </a:prstGeom>
          <a:solidFill>
            <a:srgbClr val="333399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14341" name="图片 14">
            <a:extLst>
              <a:ext uri="{FF2B5EF4-FFF2-40B4-BE49-F238E27FC236}">
                <a16:creationId xmlns:a16="http://schemas.microsoft.com/office/drawing/2014/main" id="{DD32BD70-12D0-4B30-8070-953E312A9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17296" b="19540"/>
          <a:stretch>
            <a:fillRect/>
          </a:stretch>
        </p:blipFill>
        <p:spPr bwMode="auto">
          <a:xfrm>
            <a:off x="608013" y="1031875"/>
            <a:ext cx="5487987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E82E29-BACE-4772-A721-CC8EEF144F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084"/>
            <a:ext cx="12192000" cy="526916"/>
          </a:xfrm>
          <a:prstGeom prst="rect">
            <a:avLst/>
          </a:prstGeom>
        </p:spPr>
      </p:pic>
      <p:sp>
        <p:nvSpPr>
          <p:cNvPr id="14343" name="TextBox 2">
            <a:extLst>
              <a:ext uri="{FF2B5EF4-FFF2-40B4-BE49-F238E27FC236}">
                <a16:creationId xmlns:a16="http://schemas.microsoft.com/office/drawing/2014/main" id="{04163695-5720-4191-965B-5EECEF965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47675"/>
            <a:ext cx="48466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Western table wares</a:t>
            </a:r>
            <a:endParaRPr lang="zh-CN" altLang="en-US" sz="3200">
              <a:latin typeface="思源黑体 CN Heavy" panose="020B0A00000000000000" pitchFamily="34" charset="-122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D70AC-A61C-48B2-BF9C-0C00CD1B2730}"/>
              </a:ext>
            </a:extLst>
          </p:cNvPr>
          <p:cNvSpPr txBox="1"/>
          <p:nvPr/>
        </p:nvSpPr>
        <p:spPr>
          <a:xfrm>
            <a:off x="909638" y="1027113"/>
            <a:ext cx="7637462" cy="54625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Knife: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steak knife: serration is big, be used to eat steak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dinner knife: serration is small, be used to eat vegetable or fruit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butter knife: carry the butter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1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itchFamily="18" charset="0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Fork: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fruit fork: the smallest one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salad fork: middle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dinner fork: the biggest one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itchFamily="18" charset="0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Spoon: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 dinner spoon: oval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 soup spoon: round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 dessert spoon: small</a:t>
            </a:r>
          </a:p>
        </p:txBody>
      </p:sp>
      <p:pic>
        <p:nvPicPr>
          <p:cNvPr id="14345" name="图片 5">
            <a:extLst>
              <a:ext uri="{FF2B5EF4-FFF2-40B4-BE49-F238E27FC236}">
                <a16:creationId xmlns:a16="http://schemas.microsoft.com/office/drawing/2014/main" id="{9769CCD0-E615-45E3-A141-CEAA3FFE5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7" r="60699"/>
          <a:stretch>
            <a:fillRect/>
          </a:stretch>
        </p:blipFill>
        <p:spPr bwMode="auto">
          <a:xfrm>
            <a:off x="9005888" y="447675"/>
            <a:ext cx="1087437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图片 11">
            <a:extLst>
              <a:ext uri="{FF2B5EF4-FFF2-40B4-BE49-F238E27FC236}">
                <a16:creationId xmlns:a16="http://schemas.microsoft.com/office/drawing/2014/main" id="{655C5672-509A-4310-AF3F-50213D0DC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2"/>
          <a:stretch>
            <a:fillRect/>
          </a:stretch>
        </p:blipFill>
        <p:spPr bwMode="auto">
          <a:xfrm>
            <a:off x="5935663" y="2214563"/>
            <a:ext cx="2174875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7" name="图片 13">
            <a:extLst>
              <a:ext uri="{FF2B5EF4-FFF2-40B4-BE49-F238E27FC236}">
                <a16:creationId xmlns:a16="http://schemas.microsoft.com/office/drawing/2014/main" id="{EE889A6D-24BB-4100-8C99-F590EA91D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88"/>
          <a:stretch>
            <a:fillRect/>
          </a:stretch>
        </p:blipFill>
        <p:spPr bwMode="auto">
          <a:xfrm rot="6060389">
            <a:off x="7061994" y="4048919"/>
            <a:ext cx="3887787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0E76368-972B-40D0-A3BF-F15A3628C364}"/>
              </a:ext>
            </a:extLst>
          </p:cNvPr>
          <p:cNvSpPr/>
          <p:nvPr/>
        </p:nvSpPr>
        <p:spPr>
          <a:xfrm>
            <a:off x="116708" y="137516"/>
            <a:ext cx="5115692" cy="1290320"/>
          </a:xfrm>
          <a:prstGeom prst="rect">
            <a:avLst/>
          </a:prstGeom>
          <a:solidFill>
            <a:srgbClr val="333399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71EF028-BCD1-4B52-BCC2-87C1917A2B7D}"/>
              </a:ext>
            </a:extLst>
          </p:cNvPr>
          <p:cNvSpPr/>
          <p:nvPr/>
        </p:nvSpPr>
        <p:spPr>
          <a:xfrm>
            <a:off x="663575" y="1725613"/>
            <a:ext cx="8772525" cy="8318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European: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           the knife in the right hand, the fork in the left hand</a:t>
            </a:r>
          </a:p>
        </p:txBody>
      </p:sp>
      <p:sp>
        <p:nvSpPr>
          <p:cNvPr id="15366" name="TextBox 2">
            <a:extLst>
              <a:ext uri="{FF2B5EF4-FFF2-40B4-BE49-F238E27FC236}">
                <a16:creationId xmlns:a16="http://schemas.microsoft.com/office/drawing/2014/main" id="{C7FB8D30-80CB-4F84-BC07-CB44D9DC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90538"/>
            <a:ext cx="47418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Western table wares</a:t>
            </a:r>
            <a:endParaRPr lang="zh-CN" altLang="en-US" sz="3200">
              <a:latin typeface="思源黑体 CN Heavy" panose="020B0A00000000000000" pitchFamily="34" charset="-122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C99C91-3DED-4E89-8C19-7E3A67FA41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084"/>
            <a:ext cx="12192000" cy="526916"/>
          </a:xfrm>
          <a:prstGeom prst="rect">
            <a:avLst/>
          </a:prstGeom>
        </p:spPr>
      </p:pic>
      <p:pic>
        <p:nvPicPr>
          <p:cNvPr id="15368" name="图片 2">
            <a:extLst>
              <a:ext uri="{FF2B5EF4-FFF2-40B4-BE49-F238E27FC236}">
                <a16:creationId xmlns:a16="http://schemas.microsoft.com/office/drawing/2014/main" id="{CC7C5685-5B70-4367-A32E-8BA66E17D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4337050"/>
            <a:ext cx="47450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CAF3FE07-1855-45B8-B9DE-5191ACB48F17}"/>
              </a:ext>
            </a:extLst>
          </p:cNvPr>
          <p:cNvSpPr/>
          <p:nvPr/>
        </p:nvSpPr>
        <p:spPr>
          <a:xfrm>
            <a:off x="663575" y="2824163"/>
            <a:ext cx="8772525" cy="11382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American: 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           cut vegetable: the knife in the right hand, the fork in the left hand</a:t>
            </a:r>
            <a:r>
              <a:rPr lang="zh-CN" altLang="en-US" sz="200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 </a:t>
            </a:r>
            <a:endParaRPr lang="en-US" altLang="zh-CN" sz="2000" dirty="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           eat: put the knife on the plate and the fork in the right hand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61846AF-C8FB-4C75-B143-93BCD1C54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24" b="15320"/>
          <a:stretch>
            <a:fillRect/>
          </a:stretch>
        </p:blipFill>
        <p:spPr bwMode="auto">
          <a:xfrm>
            <a:off x="9320213" y="3003550"/>
            <a:ext cx="1646237" cy="183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8E83EE5-B56D-4EC3-B0B1-57FE4735C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6" r="22739"/>
          <a:stretch>
            <a:fillRect/>
          </a:stretch>
        </p:blipFill>
        <p:spPr bwMode="auto">
          <a:xfrm>
            <a:off x="9144000" y="841375"/>
            <a:ext cx="1646238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D98490A2-B34F-463A-899F-529AE0F3C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914400"/>
            <a:ext cx="7021513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6C1BF53-2DD1-421A-818C-56AC62DCE5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084"/>
            <a:ext cx="12192000" cy="52691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7C0D2B7-7DAA-435F-A88B-64722BFB0F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6" t="-254" r="56294" b="52994"/>
          <a:stretch/>
        </p:blipFill>
        <p:spPr>
          <a:xfrm>
            <a:off x="8891588" y="2493963"/>
            <a:ext cx="1739900" cy="343693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689FB8C5-00D6-4389-B09F-9C0B8195FAAD}"/>
              </a:ext>
            </a:extLst>
          </p:cNvPr>
          <p:cNvSpPr txBox="1"/>
          <p:nvPr/>
        </p:nvSpPr>
        <p:spPr>
          <a:xfrm>
            <a:off x="517281" y="375475"/>
            <a:ext cx="4980157" cy="1077218"/>
          </a:xfrm>
          <a:prstGeom prst="rect">
            <a:avLst/>
          </a:prstGeom>
          <a:solidFill>
            <a:srgbClr val="B1B1D8"/>
          </a:solidFill>
          <a:effectLst>
            <a:softEdge rad="317500"/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Table wares setting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Chinese: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C0FD8CD-28F0-4938-885F-6E3AD3C4CF6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31084"/>
            <a:ext cx="12192001" cy="5269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269F24F-4978-48C3-97F4-E26624E78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1741">
            <a:off x="6845743" y="1211822"/>
            <a:ext cx="4172532" cy="50870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DFD702-6442-4480-AB5F-A38C177C6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63" y="1376156"/>
            <a:ext cx="4237330" cy="47583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8D362699-C77A-4E08-BBCB-A5A64F2A3400}"/>
              </a:ext>
            </a:extLst>
          </p:cNvPr>
          <p:cNvSpPr txBox="1"/>
          <p:nvPr/>
        </p:nvSpPr>
        <p:spPr>
          <a:xfrm>
            <a:off x="522285" y="298938"/>
            <a:ext cx="4410199" cy="1077218"/>
          </a:xfrm>
          <a:prstGeom prst="rect">
            <a:avLst/>
          </a:prstGeom>
          <a:solidFill>
            <a:srgbClr val="B6B6DA"/>
          </a:solidFill>
          <a:effectLst>
            <a:softEdge rad="317500"/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Cutlery setting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Western: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D6C1BF53-2DD1-421A-818C-56AC62DCE5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31084"/>
            <a:ext cx="12192001" cy="526916"/>
          </a:xfrm>
          <a:prstGeom prst="rect">
            <a:avLst/>
          </a:prstGeom>
        </p:spPr>
      </p:pic>
      <p:pic>
        <p:nvPicPr>
          <p:cNvPr id="9" name="Picture 4" descr="cffcc188f85ab69afd1f10f3">
            <a:extLst>
              <a:ext uri="{FF2B5EF4-FFF2-40B4-BE49-F238E27FC236}">
                <a16:creationId xmlns:a16="http://schemas.microsoft.com/office/drawing/2014/main" id="{E5FCC722-E3A6-49FA-A766-A91A53E46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663" y="4492625"/>
            <a:ext cx="2320925" cy="1400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pic>
        <p:nvPicPr>
          <p:cNvPr id="10" name="Picture 5" descr="25">
            <a:extLst>
              <a:ext uri="{FF2B5EF4-FFF2-40B4-BE49-F238E27FC236}">
                <a16:creationId xmlns:a16="http://schemas.microsoft.com/office/drawing/2014/main" id="{76E8BE0A-64A7-4A91-AFB0-72A173B38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75" y="4427538"/>
            <a:ext cx="25781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77_121077_cc1c8cf7a112084">
            <a:extLst>
              <a:ext uri="{FF2B5EF4-FFF2-40B4-BE49-F238E27FC236}">
                <a16:creationId xmlns:a16="http://schemas.microsoft.com/office/drawing/2014/main" id="{4BE697D9-0E96-4D0F-9AB5-3C928770E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835025"/>
            <a:ext cx="24066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 descr="09011511276c692fe13ec23bf9">
            <a:extLst>
              <a:ext uri="{FF2B5EF4-FFF2-40B4-BE49-F238E27FC236}">
                <a16:creationId xmlns:a16="http://schemas.microsoft.com/office/drawing/2014/main" id="{6AFB7279-A873-49CE-B8FC-66D5E62B3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5" y="2579688"/>
            <a:ext cx="240665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094325sxrso7vbbvdel0pr">
            <a:extLst>
              <a:ext uri="{FF2B5EF4-FFF2-40B4-BE49-F238E27FC236}">
                <a16:creationId xmlns:a16="http://schemas.microsoft.com/office/drawing/2014/main" id="{E00655E6-5A58-4AFF-8AFC-2B829CF02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50" y="798513"/>
            <a:ext cx="2406650" cy="1500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9" descr="c9f27154c7c43a5f0df3e320">
            <a:extLst>
              <a:ext uri="{FF2B5EF4-FFF2-40B4-BE49-F238E27FC236}">
                <a16:creationId xmlns:a16="http://schemas.microsoft.com/office/drawing/2014/main" id="{1CFBD0B4-900C-4B63-BB57-F7FCCD7C4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2717800"/>
            <a:ext cx="2235200" cy="148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562BDB5-B25D-468A-B23C-96983CA9518F}"/>
              </a:ext>
            </a:extLst>
          </p:cNvPr>
          <p:cNvSpPr/>
          <p:nvPr/>
        </p:nvSpPr>
        <p:spPr>
          <a:xfrm>
            <a:off x="579670" y="126684"/>
            <a:ext cx="4792430" cy="1290320"/>
          </a:xfrm>
          <a:prstGeom prst="rect">
            <a:avLst/>
          </a:prstGeom>
          <a:solidFill>
            <a:srgbClr val="9900CC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444" name="TextBox 10">
            <a:extLst>
              <a:ext uri="{FF2B5EF4-FFF2-40B4-BE49-F238E27FC236}">
                <a16:creationId xmlns:a16="http://schemas.microsoft.com/office/drawing/2014/main" id="{C0EAE5C7-A64A-4E4C-B721-317D07E40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5" y="449263"/>
            <a:ext cx="47910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3600" b="1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The order of dishes</a:t>
            </a:r>
            <a:endParaRPr lang="zh-CN" altLang="en-US" sz="3600" b="1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F5AD50-AECA-4278-9B9A-54319D99C739}"/>
              </a:ext>
            </a:extLst>
          </p:cNvPr>
          <p:cNvSpPr/>
          <p:nvPr/>
        </p:nvSpPr>
        <p:spPr>
          <a:xfrm>
            <a:off x="733425" y="1681163"/>
            <a:ext cx="7753350" cy="32321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 Dinner start with a small dish </a:t>
            </a:r>
            <a:r>
              <a:rPr lang="en-US" altLang="zh-CN" sz="2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 </a:t>
            </a: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endParaRPr lang="en-US" altLang="zh-CN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itchFamily="18" charset="0"/>
            </a:endParaRPr>
          </a:p>
          <a:p>
            <a:pPr indent="-3429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A </a:t>
            </a:r>
            <a:r>
              <a:rPr lang="zh-CN" altLang="en-US" sz="2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bowl of soup </a:t>
            </a:r>
            <a:r>
              <a:rPr lang="en-US" altLang="zh-CN" sz="2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 </a:t>
            </a: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endParaRPr lang="en-US" altLang="zh-CN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itchFamily="18" charset="0"/>
            </a:endParaRPr>
          </a:p>
          <a:p>
            <a:pPr marL="342900" indent="-3429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 M</a:t>
            </a:r>
            <a:r>
              <a:rPr lang="zh-CN" altLang="en-US" sz="2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ain course </a:t>
            </a:r>
            <a:endParaRPr lang="en-US" altLang="zh-CN" sz="2400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itchFamily="18" charset="0"/>
            </a:endParaRPr>
          </a:p>
          <a:p>
            <a:pPr marL="342900" indent="-3429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endParaRPr lang="en-US" altLang="zh-CN" sz="2400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itchFamily="18" charset="0"/>
            </a:endParaRPr>
          </a:p>
          <a:p>
            <a:pPr marL="342900" indent="-3429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 V</a:t>
            </a:r>
            <a:r>
              <a:rPr lang="zh-CN" altLang="en-US" sz="2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egetable salad</a:t>
            </a:r>
            <a:endParaRPr lang="en-US" altLang="zh-CN" sz="2400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itchFamily="18" charset="0"/>
            </a:endParaRPr>
          </a:p>
          <a:p>
            <a:pPr marL="342900" indent="-3429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endParaRPr lang="en-US" altLang="zh-CN" sz="2400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itchFamily="18" charset="0"/>
            </a:endParaRPr>
          </a:p>
          <a:p>
            <a:pPr marL="342900" indent="-3429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 D</a:t>
            </a:r>
            <a:r>
              <a:rPr lang="zh-CN" altLang="en-US" sz="2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essert， a cup of tea </a:t>
            </a:r>
            <a:endParaRPr lang="en-US" altLang="zh-CN" sz="2400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0562BDB5-B25D-468A-B23C-96983CA9518F}"/>
              </a:ext>
            </a:extLst>
          </p:cNvPr>
          <p:cNvSpPr/>
          <p:nvPr/>
        </p:nvSpPr>
        <p:spPr>
          <a:xfrm>
            <a:off x="579670" y="126684"/>
            <a:ext cx="4248444" cy="1290320"/>
          </a:xfrm>
          <a:prstGeom prst="rect">
            <a:avLst/>
          </a:prstGeom>
          <a:solidFill>
            <a:srgbClr val="9900CC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461" name="TextBox 10">
            <a:extLst>
              <a:ext uri="{FF2B5EF4-FFF2-40B4-BE49-F238E27FC236}">
                <a16:creationId xmlns:a16="http://schemas.microsoft.com/office/drawing/2014/main" id="{B3096378-CF32-4681-A617-DD9B06570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5" y="449263"/>
            <a:ext cx="53625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3600" b="1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The order of dishes</a:t>
            </a:r>
            <a:endParaRPr lang="zh-CN" altLang="en-US" sz="3600" b="1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6C1BF53-2DD1-421A-818C-56AC62DCE5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084"/>
            <a:ext cx="12192000" cy="526916"/>
          </a:xfrm>
          <a:prstGeom prst="rect">
            <a:avLst/>
          </a:prstGeom>
        </p:spPr>
      </p:pic>
      <p:pic>
        <p:nvPicPr>
          <p:cNvPr id="6" name="Picture 8" descr="1330928883414_1330928883414_r">
            <a:extLst>
              <a:ext uri="{FF2B5EF4-FFF2-40B4-BE49-F238E27FC236}">
                <a16:creationId xmlns:a16="http://schemas.microsoft.com/office/drawing/2014/main" id="{4523ED0A-7F0B-4BB6-8D9B-44F66A387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63" y="4391025"/>
            <a:ext cx="2359025" cy="1892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37a37a47f6021a09500ffeb7">
            <a:extLst>
              <a:ext uri="{FF2B5EF4-FFF2-40B4-BE49-F238E27FC236}">
                <a16:creationId xmlns:a16="http://schemas.microsoft.com/office/drawing/2014/main" id="{996A28B2-544C-4115-A2B9-A33CDE7CB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4454525"/>
            <a:ext cx="18288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pic>
        <p:nvPicPr>
          <p:cNvPr id="8" name="Picture 10" descr="10756162_222251554000_2">
            <a:extLst>
              <a:ext uri="{FF2B5EF4-FFF2-40B4-BE49-F238E27FC236}">
                <a16:creationId xmlns:a16="http://schemas.microsoft.com/office/drawing/2014/main" id="{0F3C6C57-8967-4B17-B430-0063E38D0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888" y="4754563"/>
            <a:ext cx="2057400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13-17-28-536">
            <a:extLst>
              <a:ext uri="{FF2B5EF4-FFF2-40B4-BE49-F238E27FC236}">
                <a16:creationId xmlns:a16="http://schemas.microsoft.com/office/drawing/2014/main" id="{CEF896E4-EEA4-4042-834D-7AEE9F43C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63" y="1798638"/>
            <a:ext cx="2189162" cy="174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pic>
        <p:nvPicPr>
          <p:cNvPr id="11" name="Picture 6" descr="p360_201107141612164">
            <a:extLst>
              <a:ext uri="{FF2B5EF4-FFF2-40B4-BE49-F238E27FC236}">
                <a16:creationId xmlns:a16="http://schemas.microsoft.com/office/drawing/2014/main" id="{785CE7D0-13E1-41CF-ABB4-2B43B3A70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5" y="1639888"/>
            <a:ext cx="1606550" cy="2141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 descr="675523_203540447122_2">
            <a:extLst>
              <a:ext uri="{FF2B5EF4-FFF2-40B4-BE49-F238E27FC236}">
                <a16:creationId xmlns:a16="http://schemas.microsoft.com/office/drawing/2014/main" id="{AC2300CB-9CBE-4C12-8B72-FEA173ECA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0" y="1841500"/>
            <a:ext cx="2266950" cy="1658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9" name="文本框 2">
            <a:extLst>
              <a:ext uri="{FF2B5EF4-FFF2-40B4-BE49-F238E27FC236}">
                <a16:creationId xmlns:a16="http://schemas.microsoft.com/office/drawing/2014/main" id="{F0932383-DA68-4957-9B26-2EBDE35AE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38" y="1277938"/>
            <a:ext cx="26082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Char char="n"/>
            </a:pPr>
            <a:r>
              <a:rPr lang="en-US" altLang="zh-CN" sz="2400" b="1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anose="02020603050405020304" pitchFamily="18" charset="0"/>
              </a:rPr>
              <a:t> C</a:t>
            </a:r>
            <a:r>
              <a:rPr lang="zh-CN" altLang="zh-CN" sz="2400" b="1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anose="02020603050405020304" pitchFamily="18" charset="0"/>
              </a:rPr>
              <a:t>old dishes</a:t>
            </a:r>
            <a:endParaRPr lang="en-US" altLang="zh-CN" sz="2400" b="1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BA3922-228C-416E-ABF9-BE5AEB8A6034}"/>
              </a:ext>
            </a:extLst>
          </p:cNvPr>
          <p:cNvSpPr txBox="1"/>
          <p:nvPr/>
        </p:nvSpPr>
        <p:spPr>
          <a:xfrm>
            <a:off x="6215063" y="1130300"/>
            <a:ext cx="2532062" cy="738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indent="-3429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M</a:t>
            </a:r>
            <a:r>
              <a:rPr lang="zh-CN" altLang="zh-CN" sz="2400" b="1" dirty="0">
                <a:solidFill>
                  <a:prstClr val="black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ain courses </a:t>
            </a:r>
            <a:endParaRPr lang="en-US" altLang="zh-CN" sz="2400" b="1" dirty="0">
              <a:solidFill>
                <a:prstClr val="black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itchFamily="18" charset="0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19471" name="矩形 4">
            <a:extLst>
              <a:ext uri="{FF2B5EF4-FFF2-40B4-BE49-F238E27FC236}">
                <a16:creationId xmlns:a16="http://schemas.microsoft.com/office/drawing/2014/main" id="{1C6D5447-6339-4207-929B-0CC63D6A6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0" y="3879850"/>
            <a:ext cx="1309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Char char="n"/>
            </a:pPr>
            <a:r>
              <a:rPr lang="zh-CN" altLang="zh-CN" sz="2400" b="1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anose="02020603050405020304" pitchFamily="18" charset="0"/>
              </a:rPr>
              <a:t>Soup</a:t>
            </a:r>
            <a:endParaRPr lang="en-US" altLang="zh-CN" sz="2400" b="1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472" name="文本框 9">
            <a:extLst>
              <a:ext uri="{FF2B5EF4-FFF2-40B4-BE49-F238E27FC236}">
                <a16:creationId xmlns:a16="http://schemas.microsoft.com/office/drawing/2014/main" id="{1D65710B-D3A3-4EB2-8449-53399B146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400" y="3932238"/>
            <a:ext cx="31035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Char char="n"/>
            </a:pPr>
            <a:r>
              <a:rPr lang="en-US" altLang="zh-CN" sz="2400" b="1">
                <a:solidFill>
                  <a:srgbClr val="0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anose="02020603050405020304" pitchFamily="18" charset="0"/>
              </a:rPr>
              <a:t> S</a:t>
            </a:r>
            <a:r>
              <a:rPr lang="zh-CN" altLang="zh-CN" sz="2400" b="1">
                <a:solidFill>
                  <a:srgbClr val="0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anose="02020603050405020304" pitchFamily="18" charset="0"/>
              </a:rPr>
              <a:t>taple food </a:t>
            </a:r>
            <a:r>
              <a:rPr lang="en-US" altLang="zh-CN" sz="2400" b="1">
                <a:solidFill>
                  <a:srgbClr val="0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473" name="文本框 16">
            <a:extLst>
              <a:ext uri="{FF2B5EF4-FFF2-40B4-BE49-F238E27FC236}">
                <a16:creationId xmlns:a16="http://schemas.microsoft.com/office/drawing/2014/main" id="{5C50C3B7-6D19-4342-8081-A5515C2C0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7175" y="4211638"/>
            <a:ext cx="3103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Char char="n"/>
            </a:pPr>
            <a:r>
              <a:rPr lang="en-US" altLang="zh-CN" sz="2400" b="1">
                <a:solidFill>
                  <a:srgbClr val="0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anose="02020603050405020304" pitchFamily="18" charset="0"/>
              </a:rPr>
              <a:t> S</a:t>
            </a:r>
            <a:r>
              <a:rPr lang="zh-CN" altLang="zh-CN" sz="2400" b="1">
                <a:solidFill>
                  <a:srgbClr val="0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anose="02020603050405020304" pitchFamily="18" charset="0"/>
              </a:rPr>
              <a:t>taple food</a:t>
            </a:r>
            <a:r>
              <a:rPr lang="en-US" altLang="zh-CN" sz="2400" b="1">
                <a:solidFill>
                  <a:srgbClr val="0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anose="02020603050405020304" pitchFamily="18" charset="0"/>
              </a:rPr>
              <a:t> last</a:t>
            </a:r>
            <a:r>
              <a:rPr lang="zh-CN" altLang="zh-CN" sz="2400" b="1">
                <a:solidFill>
                  <a:srgbClr val="0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0562BDB5-B25D-468A-B23C-96983CA9518F}"/>
              </a:ext>
            </a:extLst>
          </p:cNvPr>
          <p:cNvSpPr/>
          <p:nvPr/>
        </p:nvSpPr>
        <p:spPr>
          <a:xfrm>
            <a:off x="579670" y="126684"/>
            <a:ext cx="5829520" cy="1290320"/>
          </a:xfrm>
          <a:prstGeom prst="rect">
            <a:avLst/>
          </a:prstGeom>
          <a:solidFill>
            <a:srgbClr val="9900CC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0485" name="TextBox 10">
            <a:extLst>
              <a:ext uri="{FF2B5EF4-FFF2-40B4-BE49-F238E27FC236}">
                <a16:creationId xmlns:a16="http://schemas.microsoft.com/office/drawing/2014/main" id="{F8FAFD28-B7AD-41DB-875C-9F4D478F1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449263"/>
            <a:ext cx="67595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Pct val="200000"/>
              <a:buFontTx/>
              <a:buNone/>
            </a:pPr>
            <a:r>
              <a:rPr lang="en-US" altLang="zh-CN" sz="3600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Some interesting manners </a:t>
            </a:r>
            <a:endParaRPr lang="zh-CN" altLang="en-US" sz="3600" b="1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6C1BF53-2DD1-421A-818C-56AC62DCE5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084"/>
            <a:ext cx="12192000" cy="526916"/>
          </a:xfrm>
          <a:prstGeom prst="rect">
            <a:avLst/>
          </a:prstGeom>
        </p:spPr>
      </p:pic>
      <p:pic>
        <p:nvPicPr>
          <p:cNvPr id="6" name="Picture 3" descr="20110924110538523">
            <a:extLst>
              <a:ext uri="{FF2B5EF4-FFF2-40B4-BE49-F238E27FC236}">
                <a16:creationId xmlns:a16="http://schemas.microsoft.com/office/drawing/2014/main" id="{E2D86F56-1C68-4B6A-B5A9-8CBA0300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9438" y="1914525"/>
            <a:ext cx="4038600" cy="3028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A0584CA-BA85-4BD0-8234-5807F03E5521}"/>
              </a:ext>
            </a:extLst>
          </p:cNvPr>
          <p:cNvSpPr/>
          <p:nvPr/>
        </p:nvSpPr>
        <p:spPr>
          <a:xfrm>
            <a:off x="579438" y="2057400"/>
            <a:ext cx="7178675" cy="23082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Helping Yourself and Refusing</a:t>
            </a:r>
            <a:endParaRPr lang="en-US" altLang="zh-CN" sz="24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342900" indent="-3429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endParaRPr lang="en-US" altLang="zh-CN" sz="2400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itchFamily="18" charset="0"/>
            </a:endParaRPr>
          </a:p>
          <a:p>
            <a:pPr indent="-3429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Touching tables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 </a:t>
            </a:r>
          </a:p>
          <a:p>
            <a:pPr marL="342900" indent="-3429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 Making noise</a:t>
            </a:r>
          </a:p>
          <a:p>
            <a:pPr marL="342900" indent="-3429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endParaRPr lang="en-US" altLang="zh-CN" sz="2400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10">
            <a:extLst>
              <a:ext uri="{FF2B5EF4-FFF2-40B4-BE49-F238E27FC236}">
                <a16:creationId xmlns:a16="http://schemas.microsoft.com/office/drawing/2014/main" id="{42341EE3-C0FC-4886-9B6C-2F75670CD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2" b="6644"/>
          <a:stretch>
            <a:fillRect/>
          </a:stretch>
        </p:blipFill>
        <p:spPr bwMode="auto">
          <a:xfrm>
            <a:off x="1382713" y="1384300"/>
            <a:ext cx="7620000" cy="391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6C1BF53-2DD1-421A-818C-56AC62DCE5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084"/>
            <a:ext cx="12192000" cy="526916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562BDB5-B25D-468A-B23C-96983CA9518F}"/>
              </a:ext>
            </a:extLst>
          </p:cNvPr>
          <p:cNvSpPr/>
          <p:nvPr/>
        </p:nvSpPr>
        <p:spPr>
          <a:xfrm>
            <a:off x="422408" y="121967"/>
            <a:ext cx="4248444" cy="1290320"/>
          </a:xfrm>
          <a:prstGeom prst="rect">
            <a:avLst/>
          </a:prstGeom>
          <a:solidFill>
            <a:srgbClr val="9900CC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689FB8C5-00D6-4389-B09F-9C0B8195FAAD}"/>
              </a:ext>
            </a:extLst>
          </p:cNvPr>
          <p:cNvSpPr txBox="1"/>
          <p:nvPr/>
        </p:nvSpPr>
        <p:spPr>
          <a:xfrm>
            <a:off x="1068388" y="444500"/>
            <a:ext cx="424815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Summary </a:t>
            </a:r>
            <a:endParaRPr lang="zh-CN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7C0D2B7-7DAA-435F-A88B-64722BFB0F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6" t="-254" r="56294" b="52994"/>
          <a:stretch/>
        </p:blipFill>
        <p:spPr>
          <a:xfrm>
            <a:off x="9374188" y="2892425"/>
            <a:ext cx="1739900" cy="343852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095E456-1226-4BF3-ACD3-B36462FB7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013" y="2033588"/>
            <a:ext cx="818197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•</a:t>
            </a:r>
            <a:r>
              <a:rPr lang="en-US" altLang="zh-CN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Reflection of a kind of culture</a:t>
            </a:r>
            <a:endParaRPr lang="en-US" altLang="zh-CN" sz="2400" b="1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500" b="1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600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endParaRPr lang="en-US" altLang="zh-CN" sz="500" b="1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•</a:t>
            </a:r>
            <a:r>
              <a:rPr lang="en-US" altLang="zh-CN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Learning about dining manners is important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500" b="1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500" b="1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600" b="1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•</a:t>
            </a:r>
            <a:r>
              <a:rPr lang="en-US" altLang="zh-CN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Protect our dining manners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500" b="1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endParaRPr lang="zh-CN" altLang="en-US" sz="2000" b="1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9" name="Picture 4" descr="cffcc188f85ab69afd1f10f3">
            <a:extLst>
              <a:ext uri="{FF2B5EF4-FFF2-40B4-BE49-F238E27FC236}">
                <a16:creationId xmlns:a16="http://schemas.microsoft.com/office/drawing/2014/main" id="{F0DBCDDA-881D-4118-B546-7B41BBD0F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27" y="4505245"/>
            <a:ext cx="1453796" cy="14160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1CE9598-BCF0-4BCF-9F36-5458C217BB44}"/>
              </a:ext>
            </a:extLst>
          </p:cNvPr>
          <p:cNvSpPr/>
          <p:nvPr/>
        </p:nvSpPr>
        <p:spPr>
          <a:xfrm>
            <a:off x="5565775" y="0"/>
            <a:ext cx="663575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99" name="组合 55">
            <a:extLst>
              <a:ext uri="{FF2B5EF4-FFF2-40B4-BE49-F238E27FC236}">
                <a16:creationId xmlns:a16="http://schemas.microsoft.com/office/drawing/2014/main" id="{F140A0B7-56EE-4997-8A93-01FF785DEC80}"/>
              </a:ext>
            </a:extLst>
          </p:cNvPr>
          <p:cNvGrpSpPr>
            <a:grpSpLocks/>
          </p:cNvGrpSpPr>
          <p:nvPr/>
        </p:nvGrpSpPr>
        <p:grpSpPr bwMode="auto">
          <a:xfrm>
            <a:off x="331788" y="165100"/>
            <a:ext cx="2532062" cy="2535238"/>
            <a:chOff x="401424" y="268705"/>
            <a:chExt cx="2322528" cy="232253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08F76E6-0157-4257-A87C-E06A9EA86C3D}"/>
                </a:ext>
              </a:extLst>
            </p:cNvPr>
            <p:cNvSpPr/>
            <p:nvPr/>
          </p:nvSpPr>
          <p:spPr>
            <a:xfrm>
              <a:off x="401424" y="268705"/>
              <a:ext cx="2322528" cy="232253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 dirty="0"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F59AC6B-4BBF-418C-8840-40E78F6EDD6B}"/>
                </a:ext>
              </a:extLst>
            </p:cNvPr>
            <p:cNvSpPr/>
            <p:nvPr/>
          </p:nvSpPr>
          <p:spPr>
            <a:xfrm>
              <a:off x="568879" y="450494"/>
              <a:ext cx="1961409" cy="19604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 dirty="0"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5B072A37-4CAC-4CFC-9294-690DCF5D315B}"/>
                </a:ext>
              </a:extLst>
            </p:cNvPr>
            <p:cNvSpPr/>
            <p:nvPr/>
          </p:nvSpPr>
          <p:spPr>
            <a:xfrm>
              <a:off x="699930" y="579927"/>
              <a:ext cx="1678919" cy="167972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 dirty="0"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FA81742C-919F-46DE-B99A-9B57D9571F6A}"/>
              </a:ext>
            </a:extLst>
          </p:cNvPr>
          <p:cNvSpPr/>
          <p:nvPr/>
        </p:nvSpPr>
        <p:spPr>
          <a:xfrm>
            <a:off x="581025" y="1098550"/>
            <a:ext cx="2011363" cy="584200"/>
          </a:xfrm>
          <a:prstGeom prst="rect">
            <a:avLst/>
          </a:prstGeom>
          <a:effectLst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rPr>
              <a:t>Contents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02B3CF-79B5-4BD4-9AA3-106A2050DD2A}"/>
              </a:ext>
            </a:extLst>
          </p:cNvPr>
          <p:cNvSpPr txBox="1"/>
          <p:nvPr/>
        </p:nvSpPr>
        <p:spPr>
          <a:xfrm>
            <a:off x="5699125" y="484188"/>
            <a:ext cx="1870075" cy="5857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Reason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864424-E0ED-4B1A-8D7B-684A0E0C409C}"/>
              </a:ext>
            </a:extLst>
          </p:cNvPr>
          <p:cNvSpPr txBox="1"/>
          <p:nvPr/>
        </p:nvSpPr>
        <p:spPr>
          <a:xfrm>
            <a:off x="5699125" y="1273175"/>
            <a:ext cx="466725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Basic Rule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E23BC52-1D58-4113-AB9C-49EEC7EF6031}"/>
              </a:ext>
            </a:extLst>
          </p:cNvPr>
          <p:cNvSpPr txBox="1"/>
          <p:nvPr/>
        </p:nvSpPr>
        <p:spPr>
          <a:xfrm>
            <a:off x="5768975" y="2057400"/>
            <a:ext cx="2630488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The Setting</a:t>
            </a:r>
          </a:p>
        </p:txBody>
      </p:sp>
      <p:grpSp>
        <p:nvGrpSpPr>
          <p:cNvPr id="4104" name="组合 14">
            <a:extLst>
              <a:ext uri="{FF2B5EF4-FFF2-40B4-BE49-F238E27FC236}">
                <a16:creationId xmlns:a16="http://schemas.microsoft.com/office/drawing/2014/main" id="{D280A90D-D61E-4069-AFDF-A3718FC7A1E0}"/>
              </a:ext>
            </a:extLst>
          </p:cNvPr>
          <p:cNvGrpSpPr>
            <a:grpSpLocks/>
          </p:cNvGrpSpPr>
          <p:nvPr/>
        </p:nvGrpSpPr>
        <p:grpSpPr bwMode="auto">
          <a:xfrm>
            <a:off x="4892675" y="363538"/>
            <a:ext cx="884238" cy="742950"/>
            <a:chOff x="3601147" y="2134502"/>
            <a:chExt cx="884557" cy="743302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A5E40394-B0D3-424D-BE1F-E1425FDA82D3}"/>
                </a:ext>
              </a:extLst>
            </p:cNvPr>
            <p:cNvSpPr/>
            <p:nvPr/>
          </p:nvSpPr>
          <p:spPr>
            <a:xfrm rot="19854092">
              <a:off x="3601147" y="2134502"/>
              <a:ext cx="884557" cy="743302"/>
            </a:xfrm>
            <a:custGeom>
              <a:avLst/>
              <a:gdLst>
                <a:gd name="connsiteX0" fmla="*/ 576863 w 884557"/>
                <a:gd name="connsiteY0" fmla="*/ 60239 h 743302"/>
                <a:gd name="connsiteX1" fmla="*/ 806701 w 884557"/>
                <a:gd name="connsiteY1" fmla="*/ 437268 h 743302"/>
                <a:gd name="connsiteX2" fmla="*/ 795994 w 884557"/>
                <a:gd name="connsiteY2" fmla="*/ 503819 h 743302"/>
                <a:gd name="connsiteX3" fmla="*/ 884557 w 884557"/>
                <a:gd name="connsiteY3" fmla="*/ 656514 h 743302"/>
                <a:gd name="connsiteX4" fmla="*/ 698500 w 884557"/>
                <a:gd name="connsiteY4" fmla="*/ 656514 h 743302"/>
                <a:gd name="connsiteX5" fmla="*/ 671773 w 884557"/>
                <a:gd name="connsiteY5" fmla="*/ 679700 h 743302"/>
                <a:gd name="connsiteX6" fmla="*/ 230224 w 884557"/>
                <a:gd name="connsiteY6" fmla="*/ 683064 h 743302"/>
                <a:gd name="connsiteX7" fmla="*/ 39220 w 884557"/>
                <a:gd name="connsiteY7" fmla="*/ 168884 h 743302"/>
                <a:gd name="connsiteX8" fmla="*/ 576863 w 884557"/>
                <a:gd name="connsiteY8" fmla="*/ 60239 h 74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557" h="743302">
                  <a:moveTo>
                    <a:pt x="576863" y="60239"/>
                  </a:moveTo>
                  <a:cubicBezTo>
                    <a:pt x="727771" y="144228"/>
                    <a:pt x="813600" y="294716"/>
                    <a:pt x="806701" y="437268"/>
                  </a:cubicBezTo>
                  <a:lnTo>
                    <a:pt x="795994" y="503819"/>
                  </a:lnTo>
                  <a:lnTo>
                    <a:pt x="884557" y="656514"/>
                  </a:lnTo>
                  <a:lnTo>
                    <a:pt x="698500" y="656514"/>
                  </a:lnTo>
                  <a:lnTo>
                    <a:pt x="671773" y="679700"/>
                  </a:lnTo>
                  <a:cubicBezTo>
                    <a:pt x="554259" y="760689"/>
                    <a:pt x="381133" y="767053"/>
                    <a:pt x="230224" y="683064"/>
                  </a:cubicBezTo>
                  <a:cubicBezTo>
                    <a:pt x="29013" y="571078"/>
                    <a:pt x="-56502" y="340873"/>
                    <a:pt x="39220" y="168884"/>
                  </a:cubicBezTo>
                  <a:cubicBezTo>
                    <a:pt x="134941" y="-3105"/>
                    <a:pt x="375652" y="-51747"/>
                    <a:pt x="576863" y="60239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121" name="矩形 13">
              <a:extLst>
                <a:ext uri="{FF2B5EF4-FFF2-40B4-BE49-F238E27FC236}">
                  <a16:creationId xmlns:a16="http://schemas.microsoft.com/office/drawing/2014/main" id="{1FDE4132-6C1A-4965-A2A0-E0BDD1E2B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850" y="2275320"/>
              <a:ext cx="52770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2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C2F9A685-D181-4AE8-A886-09DEE60559FB}"/>
              </a:ext>
            </a:extLst>
          </p:cNvPr>
          <p:cNvSpPr/>
          <p:nvPr/>
        </p:nvSpPr>
        <p:spPr>
          <a:xfrm rot="19854092">
            <a:off x="4859338" y="1150938"/>
            <a:ext cx="884237" cy="742950"/>
          </a:xfrm>
          <a:custGeom>
            <a:avLst/>
            <a:gdLst>
              <a:gd name="connsiteX0" fmla="*/ 576863 w 884557"/>
              <a:gd name="connsiteY0" fmla="*/ 60239 h 743302"/>
              <a:gd name="connsiteX1" fmla="*/ 806701 w 884557"/>
              <a:gd name="connsiteY1" fmla="*/ 437268 h 743302"/>
              <a:gd name="connsiteX2" fmla="*/ 795994 w 884557"/>
              <a:gd name="connsiteY2" fmla="*/ 503819 h 743302"/>
              <a:gd name="connsiteX3" fmla="*/ 884557 w 884557"/>
              <a:gd name="connsiteY3" fmla="*/ 656514 h 743302"/>
              <a:gd name="connsiteX4" fmla="*/ 698500 w 884557"/>
              <a:gd name="connsiteY4" fmla="*/ 656514 h 743302"/>
              <a:gd name="connsiteX5" fmla="*/ 671773 w 884557"/>
              <a:gd name="connsiteY5" fmla="*/ 679700 h 743302"/>
              <a:gd name="connsiteX6" fmla="*/ 230224 w 884557"/>
              <a:gd name="connsiteY6" fmla="*/ 683064 h 743302"/>
              <a:gd name="connsiteX7" fmla="*/ 39220 w 884557"/>
              <a:gd name="connsiteY7" fmla="*/ 168884 h 743302"/>
              <a:gd name="connsiteX8" fmla="*/ 576863 w 884557"/>
              <a:gd name="connsiteY8" fmla="*/ 60239 h 743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57" h="743302">
                <a:moveTo>
                  <a:pt x="576863" y="60239"/>
                </a:moveTo>
                <a:cubicBezTo>
                  <a:pt x="727771" y="144228"/>
                  <a:pt x="813600" y="294716"/>
                  <a:pt x="806701" y="437268"/>
                </a:cubicBezTo>
                <a:lnTo>
                  <a:pt x="795994" y="503819"/>
                </a:lnTo>
                <a:lnTo>
                  <a:pt x="884557" y="656514"/>
                </a:lnTo>
                <a:lnTo>
                  <a:pt x="698500" y="656514"/>
                </a:lnTo>
                <a:lnTo>
                  <a:pt x="671773" y="679700"/>
                </a:lnTo>
                <a:cubicBezTo>
                  <a:pt x="554259" y="760689"/>
                  <a:pt x="381133" y="767053"/>
                  <a:pt x="230224" y="683064"/>
                </a:cubicBezTo>
                <a:cubicBezTo>
                  <a:pt x="29013" y="571078"/>
                  <a:pt x="-56502" y="340873"/>
                  <a:pt x="39220" y="168884"/>
                </a:cubicBezTo>
                <a:cubicBezTo>
                  <a:pt x="134941" y="-3105"/>
                  <a:pt x="375652" y="-51747"/>
                  <a:pt x="576863" y="602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106" name="矩形 40">
            <a:extLst>
              <a:ext uri="{FF2B5EF4-FFF2-40B4-BE49-F238E27FC236}">
                <a16:creationId xmlns:a16="http://schemas.microsoft.com/office/drawing/2014/main" id="{E0E575EC-89CE-47EF-B193-8F79E158A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301750"/>
            <a:ext cx="527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24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07" name="组合 19">
            <a:extLst>
              <a:ext uri="{FF2B5EF4-FFF2-40B4-BE49-F238E27FC236}">
                <a16:creationId xmlns:a16="http://schemas.microsoft.com/office/drawing/2014/main" id="{3CDDAAE9-43BF-4A98-8FD6-7CC1219A8119}"/>
              </a:ext>
            </a:extLst>
          </p:cNvPr>
          <p:cNvGrpSpPr>
            <a:grpSpLocks/>
          </p:cNvGrpSpPr>
          <p:nvPr/>
        </p:nvGrpSpPr>
        <p:grpSpPr bwMode="auto">
          <a:xfrm>
            <a:off x="4867275" y="1985963"/>
            <a:ext cx="884238" cy="742950"/>
            <a:chOff x="5958255" y="1699734"/>
            <a:chExt cx="884557" cy="743302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3B002962-00AE-4F75-B587-5281F9E24674}"/>
                </a:ext>
              </a:extLst>
            </p:cNvPr>
            <p:cNvSpPr/>
            <p:nvPr/>
          </p:nvSpPr>
          <p:spPr>
            <a:xfrm rot="19854092">
              <a:off x="5958255" y="1699734"/>
              <a:ext cx="884557" cy="743302"/>
            </a:xfrm>
            <a:custGeom>
              <a:avLst/>
              <a:gdLst>
                <a:gd name="connsiteX0" fmla="*/ 576863 w 884557"/>
                <a:gd name="connsiteY0" fmla="*/ 60239 h 743302"/>
                <a:gd name="connsiteX1" fmla="*/ 806701 w 884557"/>
                <a:gd name="connsiteY1" fmla="*/ 437268 h 743302"/>
                <a:gd name="connsiteX2" fmla="*/ 795994 w 884557"/>
                <a:gd name="connsiteY2" fmla="*/ 503819 h 743302"/>
                <a:gd name="connsiteX3" fmla="*/ 884557 w 884557"/>
                <a:gd name="connsiteY3" fmla="*/ 656514 h 743302"/>
                <a:gd name="connsiteX4" fmla="*/ 698500 w 884557"/>
                <a:gd name="connsiteY4" fmla="*/ 656514 h 743302"/>
                <a:gd name="connsiteX5" fmla="*/ 671773 w 884557"/>
                <a:gd name="connsiteY5" fmla="*/ 679700 h 743302"/>
                <a:gd name="connsiteX6" fmla="*/ 230224 w 884557"/>
                <a:gd name="connsiteY6" fmla="*/ 683064 h 743302"/>
                <a:gd name="connsiteX7" fmla="*/ 39220 w 884557"/>
                <a:gd name="connsiteY7" fmla="*/ 168884 h 743302"/>
                <a:gd name="connsiteX8" fmla="*/ 576863 w 884557"/>
                <a:gd name="connsiteY8" fmla="*/ 60239 h 74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557" h="743302">
                  <a:moveTo>
                    <a:pt x="576863" y="60239"/>
                  </a:moveTo>
                  <a:cubicBezTo>
                    <a:pt x="727771" y="144228"/>
                    <a:pt x="813600" y="294716"/>
                    <a:pt x="806701" y="437268"/>
                  </a:cubicBezTo>
                  <a:lnTo>
                    <a:pt x="795994" y="503819"/>
                  </a:lnTo>
                  <a:lnTo>
                    <a:pt x="884557" y="656514"/>
                  </a:lnTo>
                  <a:lnTo>
                    <a:pt x="698500" y="656514"/>
                  </a:lnTo>
                  <a:lnTo>
                    <a:pt x="671773" y="679700"/>
                  </a:lnTo>
                  <a:cubicBezTo>
                    <a:pt x="554259" y="760689"/>
                    <a:pt x="381133" y="767053"/>
                    <a:pt x="230224" y="683064"/>
                  </a:cubicBezTo>
                  <a:cubicBezTo>
                    <a:pt x="29013" y="571078"/>
                    <a:pt x="-56502" y="340873"/>
                    <a:pt x="39220" y="168884"/>
                  </a:cubicBezTo>
                  <a:cubicBezTo>
                    <a:pt x="134941" y="-3105"/>
                    <a:pt x="375652" y="-51747"/>
                    <a:pt x="576863" y="60239"/>
                  </a:cubicBezTo>
                  <a:close/>
                </a:path>
              </a:pathLst>
            </a:cu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655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19" name="矩形 43">
              <a:extLst>
                <a:ext uri="{FF2B5EF4-FFF2-40B4-BE49-F238E27FC236}">
                  <a16:creationId xmlns:a16="http://schemas.microsoft.com/office/drawing/2014/main" id="{FEB179FD-F79B-4BF7-AD6E-1AF561542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2834" y="1840552"/>
              <a:ext cx="52770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2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E253BAA-34DE-4DF5-BE11-472EAAA3985C}"/>
              </a:ext>
            </a:extLst>
          </p:cNvPr>
          <p:cNvSpPr/>
          <p:nvPr/>
        </p:nvSpPr>
        <p:spPr>
          <a:xfrm rot="19854092">
            <a:off x="4924425" y="2879725"/>
            <a:ext cx="884238" cy="742950"/>
          </a:xfrm>
          <a:custGeom>
            <a:avLst/>
            <a:gdLst>
              <a:gd name="connsiteX0" fmla="*/ 576863 w 884557"/>
              <a:gd name="connsiteY0" fmla="*/ 60239 h 743302"/>
              <a:gd name="connsiteX1" fmla="*/ 806701 w 884557"/>
              <a:gd name="connsiteY1" fmla="*/ 437268 h 743302"/>
              <a:gd name="connsiteX2" fmla="*/ 795994 w 884557"/>
              <a:gd name="connsiteY2" fmla="*/ 503819 h 743302"/>
              <a:gd name="connsiteX3" fmla="*/ 884557 w 884557"/>
              <a:gd name="connsiteY3" fmla="*/ 656514 h 743302"/>
              <a:gd name="connsiteX4" fmla="*/ 698500 w 884557"/>
              <a:gd name="connsiteY4" fmla="*/ 656514 h 743302"/>
              <a:gd name="connsiteX5" fmla="*/ 671773 w 884557"/>
              <a:gd name="connsiteY5" fmla="*/ 679700 h 743302"/>
              <a:gd name="connsiteX6" fmla="*/ 230224 w 884557"/>
              <a:gd name="connsiteY6" fmla="*/ 683064 h 743302"/>
              <a:gd name="connsiteX7" fmla="*/ 39220 w 884557"/>
              <a:gd name="connsiteY7" fmla="*/ 168884 h 743302"/>
              <a:gd name="connsiteX8" fmla="*/ 576863 w 884557"/>
              <a:gd name="connsiteY8" fmla="*/ 60239 h 743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57" h="743302">
                <a:moveTo>
                  <a:pt x="576863" y="60239"/>
                </a:moveTo>
                <a:cubicBezTo>
                  <a:pt x="727771" y="144228"/>
                  <a:pt x="813600" y="294716"/>
                  <a:pt x="806701" y="437268"/>
                </a:cubicBezTo>
                <a:lnTo>
                  <a:pt x="795994" y="503819"/>
                </a:lnTo>
                <a:lnTo>
                  <a:pt x="884557" y="656514"/>
                </a:lnTo>
                <a:lnTo>
                  <a:pt x="698500" y="656514"/>
                </a:lnTo>
                <a:lnTo>
                  <a:pt x="671773" y="679700"/>
                </a:lnTo>
                <a:cubicBezTo>
                  <a:pt x="554259" y="760689"/>
                  <a:pt x="381133" y="767053"/>
                  <a:pt x="230224" y="683064"/>
                </a:cubicBezTo>
                <a:cubicBezTo>
                  <a:pt x="29013" y="571078"/>
                  <a:pt x="-56502" y="340873"/>
                  <a:pt x="39220" y="168884"/>
                </a:cubicBezTo>
                <a:cubicBezTo>
                  <a:pt x="134941" y="-3105"/>
                  <a:pt x="375652" y="-51747"/>
                  <a:pt x="576863" y="60239"/>
                </a:cubicBez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655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9" name="矩形 28">
            <a:extLst>
              <a:ext uri="{FF2B5EF4-FFF2-40B4-BE49-F238E27FC236}">
                <a16:creationId xmlns:a16="http://schemas.microsoft.com/office/drawing/2014/main" id="{79E5CAF7-807A-401F-A014-86ABE7223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2225" y="3032125"/>
            <a:ext cx="528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sz="24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6E4B0C5F-E85E-4ECF-B155-0B292A937B60}"/>
              </a:ext>
            </a:extLst>
          </p:cNvPr>
          <p:cNvSpPr/>
          <p:nvPr/>
        </p:nvSpPr>
        <p:spPr>
          <a:xfrm rot="19854092">
            <a:off x="4979988" y="3678238"/>
            <a:ext cx="884237" cy="742950"/>
          </a:xfrm>
          <a:custGeom>
            <a:avLst/>
            <a:gdLst>
              <a:gd name="connsiteX0" fmla="*/ 576863 w 884557"/>
              <a:gd name="connsiteY0" fmla="*/ 60239 h 743302"/>
              <a:gd name="connsiteX1" fmla="*/ 806701 w 884557"/>
              <a:gd name="connsiteY1" fmla="*/ 437268 h 743302"/>
              <a:gd name="connsiteX2" fmla="*/ 795994 w 884557"/>
              <a:gd name="connsiteY2" fmla="*/ 503819 h 743302"/>
              <a:gd name="connsiteX3" fmla="*/ 884557 w 884557"/>
              <a:gd name="connsiteY3" fmla="*/ 656514 h 743302"/>
              <a:gd name="connsiteX4" fmla="*/ 698500 w 884557"/>
              <a:gd name="connsiteY4" fmla="*/ 656514 h 743302"/>
              <a:gd name="connsiteX5" fmla="*/ 671773 w 884557"/>
              <a:gd name="connsiteY5" fmla="*/ 679700 h 743302"/>
              <a:gd name="connsiteX6" fmla="*/ 230224 w 884557"/>
              <a:gd name="connsiteY6" fmla="*/ 683064 h 743302"/>
              <a:gd name="connsiteX7" fmla="*/ 39220 w 884557"/>
              <a:gd name="connsiteY7" fmla="*/ 168884 h 743302"/>
              <a:gd name="connsiteX8" fmla="*/ 576863 w 884557"/>
              <a:gd name="connsiteY8" fmla="*/ 60239 h 743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57" h="743302">
                <a:moveTo>
                  <a:pt x="576863" y="60239"/>
                </a:moveTo>
                <a:cubicBezTo>
                  <a:pt x="727771" y="144228"/>
                  <a:pt x="813600" y="294716"/>
                  <a:pt x="806701" y="437268"/>
                </a:cubicBezTo>
                <a:lnTo>
                  <a:pt x="795994" y="503819"/>
                </a:lnTo>
                <a:lnTo>
                  <a:pt x="884557" y="656514"/>
                </a:lnTo>
                <a:lnTo>
                  <a:pt x="698500" y="656514"/>
                </a:lnTo>
                <a:lnTo>
                  <a:pt x="671773" y="679700"/>
                </a:lnTo>
                <a:cubicBezTo>
                  <a:pt x="554259" y="760689"/>
                  <a:pt x="381133" y="767053"/>
                  <a:pt x="230224" y="683064"/>
                </a:cubicBezTo>
                <a:cubicBezTo>
                  <a:pt x="29013" y="571078"/>
                  <a:pt x="-56502" y="340873"/>
                  <a:pt x="39220" y="168884"/>
                </a:cubicBezTo>
                <a:cubicBezTo>
                  <a:pt x="134941" y="-3105"/>
                  <a:pt x="375652" y="-51747"/>
                  <a:pt x="576863" y="60239"/>
                </a:cubicBez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655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11" name="矩形 32">
            <a:extLst>
              <a:ext uri="{FF2B5EF4-FFF2-40B4-BE49-F238E27FC236}">
                <a16:creationId xmlns:a16="http://schemas.microsoft.com/office/drawing/2014/main" id="{8DE15EF4-98CE-40C0-BF37-BEACF01C8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825" y="3819525"/>
            <a:ext cx="528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zh-CN" altLang="en-US" sz="24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B2F6214-A911-4EA6-BB6B-7C7BC007E626}"/>
              </a:ext>
            </a:extLst>
          </p:cNvPr>
          <p:cNvSpPr txBox="1"/>
          <p:nvPr/>
        </p:nvSpPr>
        <p:spPr>
          <a:xfrm>
            <a:off x="5762625" y="2970213"/>
            <a:ext cx="4275138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Drinking Etiquette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30FE09E-B2CE-49DC-85DB-21F4F5864FE1}"/>
              </a:ext>
            </a:extLst>
          </p:cNvPr>
          <p:cNvSpPr txBox="1"/>
          <p:nvPr/>
        </p:nvSpPr>
        <p:spPr>
          <a:xfrm>
            <a:off x="5868988" y="3757613"/>
            <a:ext cx="609282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Dining table wares </a:t>
            </a: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13557840-7CE6-4379-B5B8-BDD5274424AC}"/>
              </a:ext>
            </a:extLst>
          </p:cNvPr>
          <p:cNvSpPr/>
          <p:nvPr/>
        </p:nvSpPr>
        <p:spPr>
          <a:xfrm rot="19854092">
            <a:off x="4979988" y="4462463"/>
            <a:ext cx="884237" cy="742950"/>
          </a:xfrm>
          <a:custGeom>
            <a:avLst/>
            <a:gdLst>
              <a:gd name="connsiteX0" fmla="*/ 576863 w 884557"/>
              <a:gd name="connsiteY0" fmla="*/ 60239 h 743302"/>
              <a:gd name="connsiteX1" fmla="*/ 806701 w 884557"/>
              <a:gd name="connsiteY1" fmla="*/ 437268 h 743302"/>
              <a:gd name="connsiteX2" fmla="*/ 795994 w 884557"/>
              <a:gd name="connsiteY2" fmla="*/ 503819 h 743302"/>
              <a:gd name="connsiteX3" fmla="*/ 884557 w 884557"/>
              <a:gd name="connsiteY3" fmla="*/ 656514 h 743302"/>
              <a:gd name="connsiteX4" fmla="*/ 698500 w 884557"/>
              <a:gd name="connsiteY4" fmla="*/ 656514 h 743302"/>
              <a:gd name="connsiteX5" fmla="*/ 671773 w 884557"/>
              <a:gd name="connsiteY5" fmla="*/ 679700 h 743302"/>
              <a:gd name="connsiteX6" fmla="*/ 230224 w 884557"/>
              <a:gd name="connsiteY6" fmla="*/ 683064 h 743302"/>
              <a:gd name="connsiteX7" fmla="*/ 39220 w 884557"/>
              <a:gd name="connsiteY7" fmla="*/ 168884 h 743302"/>
              <a:gd name="connsiteX8" fmla="*/ 576863 w 884557"/>
              <a:gd name="connsiteY8" fmla="*/ 60239 h 743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57" h="743302">
                <a:moveTo>
                  <a:pt x="576863" y="60239"/>
                </a:moveTo>
                <a:cubicBezTo>
                  <a:pt x="727771" y="144228"/>
                  <a:pt x="813600" y="294716"/>
                  <a:pt x="806701" y="437268"/>
                </a:cubicBezTo>
                <a:lnTo>
                  <a:pt x="795994" y="503819"/>
                </a:lnTo>
                <a:lnTo>
                  <a:pt x="884557" y="656514"/>
                </a:lnTo>
                <a:lnTo>
                  <a:pt x="698500" y="656514"/>
                </a:lnTo>
                <a:lnTo>
                  <a:pt x="671773" y="679700"/>
                </a:lnTo>
                <a:cubicBezTo>
                  <a:pt x="554259" y="760689"/>
                  <a:pt x="381133" y="767053"/>
                  <a:pt x="230224" y="683064"/>
                </a:cubicBezTo>
                <a:cubicBezTo>
                  <a:pt x="29013" y="571078"/>
                  <a:pt x="-56502" y="340873"/>
                  <a:pt x="39220" y="168884"/>
                </a:cubicBezTo>
                <a:cubicBezTo>
                  <a:pt x="134941" y="-3105"/>
                  <a:pt x="375652" y="-51747"/>
                  <a:pt x="576863" y="60239"/>
                </a:cubicBezTo>
                <a:close/>
              </a:path>
            </a:pathLst>
          </a:custGeom>
          <a:solidFill>
            <a:srgbClr val="9900CC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655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15" name="矩形 48">
            <a:extLst>
              <a:ext uri="{FF2B5EF4-FFF2-40B4-BE49-F238E27FC236}">
                <a16:creationId xmlns:a16="http://schemas.microsoft.com/office/drawing/2014/main" id="{EA29E353-3EC4-4055-BB23-FD7243033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825" y="4603750"/>
            <a:ext cx="528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zh-CN" altLang="en-US" sz="24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1C7E462-001C-4D4F-84BE-9583655C8E9A}"/>
              </a:ext>
            </a:extLst>
          </p:cNvPr>
          <p:cNvSpPr txBox="1"/>
          <p:nvPr/>
        </p:nvSpPr>
        <p:spPr>
          <a:xfrm>
            <a:off x="5897563" y="4554538"/>
            <a:ext cx="606425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Order of dishes and interesting manners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E248D9C8-4F93-4F15-9010-E36AD73B44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" y="4591087"/>
            <a:ext cx="2961126" cy="188962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26" grpId="0"/>
      <p:bldP spid="39" grpId="0"/>
      <p:bldP spid="42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234DDFA1-5CF5-4A0A-B684-FC383AE93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8" r="23442"/>
          <a:stretch/>
        </p:blipFill>
        <p:spPr>
          <a:xfrm>
            <a:off x="15519" y="845335"/>
            <a:ext cx="12192000" cy="46491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9B2F46-84D9-452B-8BB3-867AE3751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2" t="67246" r="41701" b="10112"/>
          <a:stretch/>
        </p:blipFill>
        <p:spPr>
          <a:xfrm>
            <a:off x="9347298" y="3385473"/>
            <a:ext cx="831459" cy="4794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AABEBF-DD51-4198-AF48-0B6B5920F4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2" t="67246" r="41701" b="10112"/>
          <a:stretch/>
        </p:blipFill>
        <p:spPr>
          <a:xfrm>
            <a:off x="5491529" y="1796976"/>
            <a:ext cx="1890346" cy="69459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0E34003-2362-452C-A721-25D616CB06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 l="11674" r="21489"/>
          <a:stretch/>
        </p:blipFill>
        <p:spPr>
          <a:xfrm>
            <a:off x="731520" y="1799588"/>
            <a:ext cx="11460480" cy="222055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E5F799B-E261-4C1F-B413-2DAE22E2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1900" y="2260600"/>
            <a:ext cx="6872288" cy="1431925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sz="9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陆行繁" panose="02010600000101010101" pitchFamily="2" charset="-122"/>
                <a:ea typeface="汉仪陆行繁" panose="02010600000101010101" pitchFamily="2" charset="-122"/>
              </a:rPr>
              <a:t>Thank you !</a:t>
            </a:r>
            <a:endParaRPr lang="zh-CN" altLang="en-US" sz="9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陆行繁" panose="02010600000101010101" pitchFamily="2" charset="-122"/>
              <a:ea typeface="汉仪陆行繁" panose="02010600000101010101" pitchFamily="2" charset="-122"/>
            </a:endParaRPr>
          </a:p>
        </p:txBody>
      </p:sp>
      <p:pic>
        <p:nvPicPr>
          <p:cNvPr id="22535" name="图片 8">
            <a:extLst>
              <a:ext uri="{FF2B5EF4-FFF2-40B4-BE49-F238E27FC236}">
                <a16:creationId xmlns:a16="http://schemas.microsoft.com/office/drawing/2014/main" id="{8EBE5CE2-DFC5-4BAD-9A8C-083968DAA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17296" b="19540"/>
          <a:stretch>
            <a:fillRect/>
          </a:stretch>
        </p:blipFill>
        <p:spPr bwMode="auto">
          <a:xfrm>
            <a:off x="-103188" y="1709738"/>
            <a:ext cx="2786063" cy="275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325A9DB-0884-42FE-A344-144AE0E376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00" y="6306967"/>
            <a:ext cx="11491519" cy="526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1E8B135-DC4F-4743-8076-756F7782AE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48"/>
          <a:stretch/>
        </p:blipFill>
        <p:spPr>
          <a:xfrm>
            <a:off x="7381875" y="4394200"/>
            <a:ext cx="2373313" cy="17716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D49C1D-34E1-4C39-8D5A-C4DEE9629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313" y="1019175"/>
            <a:ext cx="1050131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D26465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D26465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D26465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D26465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D26465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D26465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D26465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D26465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D26465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微软雅黑"/>
              </a:rPr>
              <a:t>How much do you know about table manners?</a:t>
            </a:r>
          </a:p>
        </p:txBody>
      </p:sp>
      <p:pic>
        <p:nvPicPr>
          <p:cNvPr id="4" name="图片 6" descr="001aa018fefe0887a99009.jpg">
            <a:extLst>
              <a:ext uri="{FF2B5EF4-FFF2-40B4-BE49-F238E27FC236}">
                <a16:creationId xmlns:a16="http://schemas.microsoft.com/office/drawing/2014/main" id="{E52828AF-E799-4BA5-BC33-5BC8BA757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6391">
            <a:off x="1498714" y="2640773"/>
            <a:ext cx="4038892" cy="31946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5" name="Picture 5" descr="27">
            <a:extLst>
              <a:ext uri="{FF2B5EF4-FFF2-40B4-BE49-F238E27FC236}">
                <a16:creationId xmlns:a16="http://schemas.microsoft.com/office/drawing/2014/main" id="{F0BC16B3-84CE-41E2-A718-B390ADEF5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80" y="2615528"/>
            <a:ext cx="4390072" cy="34582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E72281-DF4E-472F-9D21-7C15B265712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81" y="6344372"/>
            <a:ext cx="11491519" cy="526916"/>
          </a:xfrm>
          <a:prstGeom prst="rect">
            <a:avLst/>
          </a:prstGeom>
        </p:spPr>
      </p:pic>
      <p:pic>
        <p:nvPicPr>
          <p:cNvPr id="5126" name="图片 6">
            <a:extLst>
              <a:ext uri="{FF2B5EF4-FFF2-40B4-BE49-F238E27FC236}">
                <a16:creationId xmlns:a16="http://schemas.microsoft.com/office/drawing/2014/main" id="{67561771-5652-44F1-8506-B45951AC1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383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1">
            <a:extLst>
              <a:ext uri="{FF2B5EF4-FFF2-40B4-BE49-F238E27FC236}">
                <a16:creationId xmlns:a16="http://schemas.microsoft.com/office/drawing/2014/main" id="{59E8D50F-7889-438E-9592-2722F4EEC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17296" b="19540"/>
          <a:stretch>
            <a:fillRect/>
          </a:stretch>
        </p:blipFill>
        <p:spPr bwMode="auto">
          <a:xfrm>
            <a:off x="2965450" y="806450"/>
            <a:ext cx="5487988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373BEDE-F780-43ED-969F-7E026829DBEA}"/>
              </a:ext>
            </a:extLst>
          </p:cNvPr>
          <p:cNvSpPr/>
          <p:nvPr/>
        </p:nvSpPr>
        <p:spPr>
          <a:xfrm>
            <a:off x="220048" y="259610"/>
            <a:ext cx="3574368" cy="1536592"/>
          </a:xfrm>
          <a:prstGeom prst="rect">
            <a:avLst/>
          </a:prstGeom>
          <a:effectLst>
            <a:softEdge rad="6350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90373B4-94A4-4EA6-9E56-73816200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54438" cy="132556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Reason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4" name="矩形: 剪去对角 43">
            <a:extLst>
              <a:ext uri="{FF2B5EF4-FFF2-40B4-BE49-F238E27FC236}">
                <a16:creationId xmlns:a16="http://schemas.microsoft.com/office/drawing/2014/main" id="{6428A213-1BA7-4CCA-962E-E84B809B011A}"/>
              </a:ext>
            </a:extLst>
          </p:cNvPr>
          <p:cNvSpPr/>
          <p:nvPr/>
        </p:nvSpPr>
        <p:spPr>
          <a:xfrm>
            <a:off x="5318125" y="1427163"/>
            <a:ext cx="5945188" cy="2759075"/>
          </a:xfrm>
          <a:prstGeom prst="snip2DiagRect">
            <a:avLst>
              <a:gd name="adj1" fmla="val 0"/>
              <a:gd name="adj2" fmla="val 267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9171C8-E78E-4582-8115-716BA675B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625" y="1468438"/>
            <a:ext cx="476885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China: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   Breaking</a:t>
            </a:r>
            <a:r>
              <a:rPr lang="en-US" altLang="zh-CN"/>
              <a:t> </a:t>
            </a:r>
            <a:r>
              <a:rPr lang="en-US" altLang="zh-CN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certain rules can reflect poorly on your parents—they should have taught you better.(</a:t>
            </a:r>
            <a:r>
              <a: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子不教，父之过</a:t>
            </a:r>
            <a:r>
              <a:rPr lang="en-US" altLang="zh-CN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3" name="矩形: 剪去对角 42">
            <a:extLst>
              <a:ext uri="{FF2B5EF4-FFF2-40B4-BE49-F238E27FC236}">
                <a16:creationId xmlns:a16="http://schemas.microsoft.com/office/drawing/2014/main" id="{12CAB983-6539-4547-B8B7-9E28D42C48A4}"/>
              </a:ext>
            </a:extLst>
          </p:cNvPr>
          <p:cNvSpPr/>
          <p:nvPr/>
        </p:nvSpPr>
        <p:spPr>
          <a:xfrm>
            <a:off x="700088" y="2495550"/>
            <a:ext cx="5548312" cy="2398713"/>
          </a:xfrm>
          <a:prstGeom prst="snip2DiagRect">
            <a:avLst>
              <a:gd name="adj1" fmla="val 0"/>
              <a:gd name="adj2" fmla="val 2728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B1F776-5C63-4011-8055-00D11D4A6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2663825"/>
            <a:ext cx="4460875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Western: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 Demonstrating</a:t>
            </a:r>
            <a:r>
              <a:rPr lang="en-US" altLang="zh-CN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good table manners is thought to bring civilization. </a:t>
            </a:r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A77DEC8D-430F-4393-910F-BF998930CAE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81" y="6344372"/>
            <a:ext cx="11491519" cy="52691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C403A83-8182-4C57-86DE-C331265C8D47}"/>
              </a:ext>
            </a:extLst>
          </p:cNvPr>
          <p:cNvSpPr txBox="1"/>
          <p:nvPr/>
        </p:nvSpPr>
        <p:spPr>
          <a:xfrm>
            <a:off x="4097338" y="2865438"/>
            <a:ext cx="3729037" cy="8286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Acceptance</a:t>
            </a:r>
            <a:endParaRPr lang="zh-CN" alt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083537-5801-4C06-A97C-31C85301816F}"/>
              </a:ext>
            </a:extLst>
          </p:cNvPr>
          <p:cNvSpPr txBox="1"/>
          <p:nvPr/>
        </p:nvSpPr>
        <p:spPr>
          <a:xfrm>
            <a:off x="4918075" y="4070350"/>
            <a:ext cx="7070725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--Certain nation’s value </a:t>
            </a:r>
            <a:endParaRPr lang="zh-CN" alt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2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5">
            <a:extLst>
              <a:ext uri="{FF2B5EF4-FFF2-40B4-BE49-F238E27FC236}">
                <a16:creationId xmlns:a16="http://schemas.microsoft.com/office/drawing/2014/main" id="{5E4C7ADE-7606-4716-8528-6BE70F8E1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17296" b="19540"/>
          <a:stretch>
            <a:fillRect/>
          </a:stretch>
        </p:blipFill>
        <p:spPr bwMode="auto">
          <a:xfrm>
            <a:off x="3144838" y="1020763"/>
            <a:ext cx="5487987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5A2AC86-3480-401F-8A41-D3E23D97F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1766888"/>
            <a:ext cx="39243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Formal seating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simply relax, observe</a:t>
            </a:r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234734-2DA3-400B-98CD-E7EF2FD4A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0163" y="1766888"/>
            <a:ext cx="44688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Host seating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lead the way, host the dining </a:t>
            </a:r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FC79F79-4642-4338-A482-9DA3590F98A8}"/>
              </a:ext>
            </a:extLst>
          </p:cNvPr>
          <p:cNvSpPr/>
          <p:nvPr/>
        </p:nvSpPr>
        <p:spPr>
          <a:xfrm>
            <a:off x="610123" y="233699"/>
            <a:ext cx="3464037" cy="1432559"/>
          </a:xfrm>
          <a:prstGeom prst="rect">
            <a:avLst/>
          </a:prstGeom>
          <a:solidFill>
            <a:srgbClr val="F5AF13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318DB8D8-96B4-42C1-B369-3E83716E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455613"/>
            <a:ext cx="3752850" cy="132556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Basic Rule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68FAA44-9FEF-4EA4-AE63-A52F5BD893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38492"/>
            <a:ext cx="12192000" cy="52691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F574EEB-D176-4CD3-92D8-F842B297A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375" y="5613400"/>
            <a:ext cx="4284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4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Please help yourself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8052AD-8873-4B12-9BEA-26A895134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6013" y="5407025"/>
            <a:ext cx="54022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The guest must accord to the host what he likes.(</a:t>
            </a:r>
            <a:r>
              <a:rPr lang="zh-CN" altLang="en-US" sz="2400" b="1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客随主便</a:t>
            </a:r>
            <a:r>
              <a:rPr lang="en-US" altLang="zh-CN" sz="2400" b="1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en-US" altLang="zh-CN" sz="1800" b="1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07A5630-6FD0-4DB4-98A7-0D2D9A1E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63" y="2697163"/>
            <a:ext cx="3671887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649E3CD-5293-4D18-A577-961A35728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38" y="2697163"/>
            <a:ext cx="3676650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055C4D18-171A-4792-A9D5-9B938C1CDDE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33" y="2312231"/>
            <a:ext cx="6242034" cy="3983313"/>
          </a:xfrm>
          <a:prstGeom prst="rect">
            <a:avLst/>
          </a:prstGeom>
        </p:spPr>
      </p:pic>
      <p:pic>
        <p:nvPicPr>
          <p:cNvPr id="8195" name="图片 25">
            <a:extLst>
              <a:ext uri="{FF2B5EF4-FFF2-40B4-BE49-F238E27FC236}">
                <a16:creationId xmlns:a16="http://schemas.microsoft.com/office/drawing/2014/main" id="{BD7F7B00-421A-4B00-921C-36CA930D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17296" b="19540"/>
          <a:stretch>
            <a:fillRect/>
          </a:stretch>
        </p:blipFill>
        <p:spPr bwMode="auto">
          <a:xfrm>
            <a:off x="6291263" y="712788"/>
            <a:ext cx="5487987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9D822299-8F6C-4332-B366-0DAE2A91F792}"/>
              </a:ext>
            </a:extLst>
          </p:cNvPr>
          <p:cNvSpPr/>
          <p:nvPr/>
        </p:nvSpPr>
        <p:spPr>
          <a:xfrm>
            <a:off x="320368" y="-49582"/>
            <a:ext cx="4555387" cy="2072311"/>
          </a:xfrm>
          <a:prstGeom prst="rect">
            <a:avLst/>
          </a:prstGeom>
          <a:solidFill>
            <a:srgbClr val="FFFFCC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199" name="图片 2">
            <a:extLst>
              <a:ext uri="{FF2B5EF4-FFF2-40B4-BE49-F238E27FC236}">
                <a16:creationId xmlns:a16="http://schemas.microsoft.com/office/drawing/2014/main" id="{723AF114-FD48-4C42-BE22-8D21D8895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349500"/>
            <a:ext cx="6208712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75B28C-CC01-426D-B16F-9671C1241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54438" cy="132556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The Setting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D4E61B2-9879-4915-9368-BEACD4A62032}"/>
              </a:ext>
            </a:extLst>
          </p:cNvPr>
          <p:cNvGrpSpPr/>
          <p:nvPr/>
        </p:nvGrpSpPr>
        <p:grpSpPr>
          <a:xfrm>
            <a:off x="6808787" y="1049685"/>
            <a:ext cx="4707689" cy="4758630"/>
            <a:chOff x="6246634" y="1274541"/>
            <a:chExt cx="4382868" cy="4566209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D11B2CA-9E8E-45D8-8743-4C975F6A5A7E}"/>
                </a:ext>
              </a:extLst>
            </p:cNvPr>
            <p:cNvSpPr/>
            <p:nvPr/>
          </p:nvSpPr>
          <p:spPr>
            <a:xfrm>
              <a:off x="7579972" y="2513217"/>
              <a:ext cx="1810528" cy="181052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Table</a:t>
              </a:r>
              <a:endParaRPr lang="zh-CN" altLang="en-US" sz="3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71A46ED-8A28-470D-B54B-DED158A42982}"/>
                </a:ext>
              </a:extLst>
            </p:cNvPr>
            <p:cNvSpPr/>
            <p:nvPr/>
          </p:nvSpPr>
          <p:spPr>
            <a:xfrm>
              <a:off x="6657803" y="2067903"/>
              <a:ext cx="822339" cy="730677"/>
            </a:xfrm>
            <a:prstGeom prst="ellipse">
              <a:avLst/>
            </a:prstGeom>
            <a:solidFill>
              <a:srgbClr val="F5AF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guest1</a:t>
              </a:r>
              <a:endParaRPr lang="zh-CN" altLang="en-US" sz="11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11BBBBF-086B-44BA-8C3F-C0B522629875}"/>
                </a:ext>
              </a:extLst>
            </p:cNvPr>
            <p:cNvSpPr/>
            <p:nvPr/>
          </p:nvSpPr>
          <p:spPr>
            <a:xfrm>
              <a:off x="7879325" y="1274541"/>
              <a:ext cx="1193707" cy="1060651"/>
            </a:xfrm>
            <a:prstGeom prst="ellipse">
              <a:avLst/>
            </a:prstGeom>
            <a:solidFill>
              <a:srgbClr val="DB2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host</a:t>
              </a:r>
              <a:endParaRPr lang="zh-CN" alt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D2132D8-348A-4479-812F-5F0A459B1381}"/>
                </a:ext>
              </a:extLst>
            </p:cNvPr>
            <p:cNvSpPr/>
            <p:nvPr/>
          </p:nvSpPr>
          <p:spPr>
            <a:xfrm>
              <a:off x="7791503" y="4811974"/>
              <a:ext cx="1503607" cy="4752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companion</a:t>
              </a:r>
              <a:endParaRPr lang="zh-CN" alt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C376C0FE-477E-478D-95D7-F46DBA3AC9A3}"/>
                </a:ext>
              </a:extLst>
            </p:cNvPr>
            <p:cNvSpPr/>
            <p:nvPr/>
          </p:nvSpPr>
          <p:spPr>
            <a:xfrm>
              <a:off x="9600878" y="2067903"/>
              <a:ext cx="822339" cy="7306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guest2</a:t>
              </a:r>
              <a:endParaRPr lang="zh-CN" altLang="en-US" sz="11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C733B5D9-C596-457A-BF66-613F350E428D}"/>
                </a:ext>
              </a:extLst>
            </p:cNvPr>
            <p:cNvSpPr/>
            <p:nvPr/>
          </p:nvSpPr>
          <p:spPr>
            <a:xfrm>
              <a:off x="6246634" y="3233147"/>
              <a:ext cx="822339" cy="730677"/>
            </a:xfrm>
            <a:prstGeom prst="ellipse">
              <a:avLst/>
            </a:prstGeom>
            <a:solidFill>
              <a:srgbClr val="DBB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guest3</a:t>
              </a:r>
              <a:endParaRPr lang="zh-CN" altLang="en-US" sz="11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AA3AD119-A227-4A56-87FE-EBACF946099A}"/>
                </a:ext>
              </a:extLst>
            </p:cNvPr>
            <p:cNvSpPr/>
            <p:nvPr/>
          </p:nvSpPr>
          <p:spPr>
            <a:xfrm>
              <a:off x="9807163" y="3297964"/>
              <a:ext cx="822339" cy="730677"/>
            </a:xfrm>
            <a:prstGeom prst="ellipse">
              <a:avLst/>
            </a:prstGeom>
            <a:solidFill>
              <a:srgbClr val="707B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guest4</a:t>
              </a:r>
              <a:endParaRPr lang="zh-CN" altLang="en-US" sz="11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8CF28C56-502C-4D48-87DA-D9F083120CEE}"/>
                </a:ext>
              </a:extLst>
            </p:cNvPr>
            <p:cNvSpPr/>
            <p:nvPr/>
          </p:nvSpPr>
          <p:spPr>
            <a:xfrm>
              <a:off x="9484274" y="4323745"/>
              <a:ext cx="822339" cy="730677"/>
            </a:xfrm>
            <a:prstGeom prst="ellipse">
              <a:avLst/>
            </a:prstGeom>
            <a:solidFill>
              <a:srgbClr val="9722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guest6</a:t>
              </a:r>
              <a:endParaRPr lang="zh-CN" altLang="en-US" sz="11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2EF7B38-4935-4626-B5E8-F97D499670DE}"/>
                </a:ext>
              </a:extLst>
            </p:cNvPr>
            <p:cNvSpPr/>
            <p:nvPr/>
          </p:nvSpPr>
          <p:spPr>
            <a:xfrm>
              <a:off x="6839940" y="4260128"/>
              <a:ext cx="822339" cy="730677"/>
            </a:xfrm>
            <a:prstGeom prst="ellipse">
              <a:avLst/>
            </a:prstGeom>
            <a:solidFill>
              <a:srgbClr val="49B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guest5</a:t>
              </a:r>
              <a:endParaRPr lang="zh-CN" altLang="en-US" sz="11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C826A9B8-B53B-48FE-BD45-5F90A826B377}"/>
                </a:ext>
              </a:extLst>
            </p:cNvPr>
            <p:cNvSpPr/>
            <p:nvPr/>
          </p:nvSpPr>
          <p:spPr>
            <a:xfrm>
              <a:off x="6996480" y="5520075"/>
              <a:ext cx="3092812" cy="320675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/>
                <a:t>Entrance</a:t>
              </a:r>
              <a:endParaRPr lang="zh-CN" altLang="en-US" b="1" dirty="0"/>
            </a:p>
          </p:txBody>
        </p:sp>
      </p:grpSp>
      <p:sp>
        <p:nvSpPr>
          <p:cNvPr id="8202" name="文本框 13">
            <a:extLst>
              <a:ext uri="{FF2B5EF4-FFF2-40B4-BE49-F238E27FC236}">
                <a16:creationId xmlns:a16="http://schemas.microsoft.com/office/drawing/2014/main" id="{8DE6EA16-D8CD-4835-8C07-F0D46F948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2790825"/>
            <a:ext cx="58769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In Chinese culture,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the chair facing the entrance (or east, if possible) is known as the "command seat " the Eastern equivalent to "the head of the table ".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--</a:t>
            </a:r>
            <a:r>
              <a:rPr lang="zh-CN" altLang="en-US" sz="2400" b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尚左尊东、面朝大门为尊</a:t>
            </a:r>
            <a:endParaRPr lang="zh-CN" altLang="en-US" sz="2400" b="1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FBA7905-DD27-4293-ABF7-6C0660B3C15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38492"/>
            <a:ext cx="12192000" cy="52691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64A8EE11-D082-425A-83EB-44B567AB21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80" y="3334958"/>
            <a:ext cx="2817631" cy="179805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F660B7F-C83A-4682-B6EE-7067EBBC05EE}"/>
              </a:ext>
            </a:extLst>
          </p:cNvPr>
          <p:cNvSpPr/>
          <p:nvPr/>
        </p:nvSpPr>
        <p:spPr>
          <a:xfrm>
            <a:off x="478974" y="26814"/>
            <a:ext cx="5236026" cy="18052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142E541-3420-4518-8DD4-A0E1B63389D6}"/>
              </a:ext>
            </a:extLst>
          </p:cNvPr>
          <p:cNvSpPr/>
          <p:nvPr/>
        </p:nvSpPr>
        <p:spPr>
          <a:xfrm>
            <a:off x="981075" y="612775"/>
            <a:ext cx="4381500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anose="02020603050405020304" pitchFamily="18" charset="0"/>
              </a:rPr>
              <a:t>Drinking Etiquette</a:t>
            </a:r>
            <a:endParaRPr lang="zh-CN" altLang="zh-CN" sz="36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1D7D0C-93D8-483F-BAC7-D8A74F355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052763"/>
            <a:ext cx="4076700" cy="2713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C50C65B-902D-4075-90CD-25E4200E39E6}"/>
              </a:ext>
            </a:extLst>
          </p:cNvPr>
          <p:cNvSpPr/>
          <p:nvPr/>
        </p:nvSpPr>
        <p:spPr>
          <a:xfrm rot="1247866">
            <a:off x="1916113" y="4867275"/>
            <a:ext cx="1831975" cy="1524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0939"/>
                </a:moveTo>
                <a:lnTo>
                  <a:pt x="859266" y="2093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83040AF-C0AC-45DF-9F40-759E5F0E539F}"/>
              </a:ext>
            </a:extLst>
          </p:cNvPr>
          <p:cNvSpPr/>
          <p:nvPr/>
        </p:nvSpPr>
        <p:spPr>
          <a:xfrm rot="8754913">
            <a:off x="2016125" y="3367088"/>
            <a:ext cx="976313" cy="5715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0939"/>
                </a:moveTo>
                <a:lnTo>
                  <a:pt x="957876" y="2093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1932973-EF58-4844-9C65-9815F95ED00D}"/>
              </a:ext>
            </a:extLst>
          </p:cNvPr>
          <p:cNvSpPr/>
          <p:nvPr/>
        </p:nvSpPr>
        <p:spPr>
          <a:xfrm>
            <a:off x="324427" y="3245791"/>
            <a:ext cx="1947676" cy="1947676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3000" r="-3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6B527473-8372-421C-AFFB-0FF91366B719}"/>
              </a:ext>
            </a:extLst>
          </p:cNvPr>
          <p:cNvSpPr/>
          <p:nvPr/>
        </p:nvSpPr>
        <p:spPr>
          <a:xfrm>
            <a:off x="2574925" y="2416175"/>
            <a:ext cx="1944688" cy="1200150"/>
          </a:xfrm>
          <a:custGeom>
            <a:avLst/>
            <a:gdLst>
              <a:gd name="connsiteX0" fmla="*/ 0 w 1650130"/>
              <a:gd name="connsiteY0" fmla="*/ 560563 h 1121125"/>
              <a:gd name="connsiteX1" fmla="*/ 825065 w 1650130"/>
              <a:gd name="connsiteY1" fmla="*/ 0 h 1121125"/>
              <a:gd name="connsiteX2" fmla="*/ 1650130 w 1650130"/>
              <a:gd name="connsiteY2" fmla="*/ 560563 h 1121125"/>
              <a:gd name="connsiteX3" fmla="*/ 825065 w 1650130"/>
              <a:gd name="connsiteY3" fmla="*/ 1121126 h 1121125"/>
              <a:gd name="connsiteX4" fmla="*/ 0 w 1650130"/>
              <a:gd name="connsiteY4" fmla="*/ 560563 h 112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0130" h="1121125">
                <a:moveTo>
                  <a:pt x="0" y="560563"/>
                </a:moveTo>
                <a:cubicBezTo>
                  <a:pt x="0" y="250973"/>
                  <a:pt x="369394" y="0"/>
                  <a:pt x="825065" y="0"/>
                </a:cubicBezTo>
                <a:cubicBezTo>
                  <a:pt x="1280736" y="0"/>
                  <a:pt x="1650130" y="250973"/>
                  <a:pt x="1650130" y="560563"/>
                </a:cubicBezTo>
                <a:cubicBezTo>
                  <a:pt x="1650130" y="870153"/>
                  <a:pt x="1280736" y="1121126"/>
                  <a:pt x="825065" y="1121126"/>
                </a:cubicBezTo>
                <a:cubicBezTo>
                  <a:pt x="369394" y="1121126"/>
                  <a:pt x="0" y="870153"/>
                  <a:pt x="0" y="56056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48006" tIns="170535" rIns="248006" bIns="170535" spcCol="1270" anchor="ctr"/>
          <a:lstStyle/>
          <a:p>
            <a:pPr algn="just" defTabSz="4445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11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A71203F8-18DD-452F-814E-9D42CD1780EE}"/>
              </a:ext>
            </a:extLst>
          </p:cNvPr>
          <p:cNvSpPr/>
          <p:nvPr/>
        </p:nvSpPr>
        <p:spPr>
          <a:xfrm>
            <a:off x="4551363" y="2455863"/>
            <a:ext cx="3049587" cy="1122362"/>
          </a:xfrm>
          <a:custGeom>
            <a:avLst/>
            <a:gdLst>
              <a:gd name="connsiteX0" fmla="*/ 0 w 2475195"/>
              <a:gd name="connsiteY0" fmla="*/ 0 h 1121125"/>
              <a:gd name="connsiteX1" fmla="*/ 2475195 w 2475195"/>
              <a:gd name="connsiteY1" fmla="*/ 0 h 1121125"/>
              <a:gd name="connsiteX2" fmla="*/ 2475195 w 2475195"/>
              <a:gd name="connsiteY2" fmla="*/ 1121125 h 1121125"/>
              <a:gd name="connsiteX3" fmla="*/ 0 w 2475195"/>
              <a:gd name="connsiteY3" fmla="*/ 1121125 h 1121125"/>
              <a:gd name="connsiteX4" fmla="*/ 0 w 2475195"/>
              <a:gd name="connsiteY4" fmla="*/ 0 h 112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5195" h="1121125">
                <a:moveTo>
                  <a:pt x="0" y="0"/>
                </a:moveTo>
                <a:lnTo>
                  <a:pt x="2475195" y="0"/>
                </a:lnTo>
                <a:lnTo>
                  <a:pt x="2475195" y="1121125"/>
                </a:lnTo>
                <a:lnTo>
                  <a:pt x="0" y="11211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spcCol="1270" anchor="ctr"/>
          <a:lstStyle/>
          <a:p>
            <a:pPr marL="57150" lvl="1" indent="-57150" defTabSz="466725" eaLnBrk="1" fontAlgn="auto" hangingPunct="1">
              <a:lnSpc>
                <a:spcPct val="90000"/>
              </a:lnSpc>
              <a:spcAft>
                <a:spcPct val="15000"/>
              </a:spcAft>
              <a:buFontTx/>
              <a:buChar char="•"/>
              <a:defRPr/>
            </a:pPr>
            <a:r>
              <a:rPr lang="en-US" altLang="zh-CN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Someone older</a:t>
            </a:r>
            <a:endParaRPr lang="zh-CN" altLang="en-US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57150" lvl="1" indent="-57150" defTabSz="466725" eaLnBrk="1" fontAlgn="auto" hangingPunct="1">
              <a:lnSpc>
                <a:spcPct val="90000"/>
              </a:lnSpc>
              <a:spcAft>
                <a:spcPct val="15000"/>
              </a:spcAft>
              <a:buFontTx/>
              <a:buChar char="•"/>
              <a:defRPr/>
            </a:pPr>
            <a:r>
              <a:rPr lang="en-US" altLang="zh-CN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Someone of higher status</a:t>
            </a:r>
            <a:endParaRPr lang="zh-CN" altLang="en-US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F80B882A-1967-4394-99C5-ED6119A9C0A6}"/>
              </a:ext>
            </a:extLst>
          </p:cNvPr>
          <p:cNvSpPr/>
          <p:nvPr/>
        </p:nvSpPr>
        <p:spPr>
          <a:xfrm>
            <a:off x="2700338" y="4292600"/>
            <a:ext cx="1712912" cy="1090613"/>
          </a:xfrm>
          <a:custGeom>
            <a:avLst/>
            <a:gdLst>
              <a:gd name="connsiteX0" fmla="*/ 0 w 1143564"/>
              <a:gd name="connsiteY0" fmla="*/ 545162 h 1090324"/>
              <a:gd name="connsiteX1" fmla="*/ 571782 w 1143564"/>
              <a:gd name="connsiteY1" fmla="*/ 0 h 1090324"/>
              <a:gd name="connsiteX2" fmla="*/ 1143564 w 1143564"/>
              <a:gd name="connsiteY2" fmla="*/ 545162 h 1090324"/>
              <a:gd name="connsiteX3" fmla="*/ 571782 w 1143564"/>
              <a:gd name="connsiteY3" fmla="*/ 1090324 h 1090324"/>
              <a:gd name="connsiteX4" fmla="*/ 0 w 1143564"/>
              <a:gd name="connsiteY4" fmla="*/ 545162 h 1090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564" h="1090324">
                <a:moveTo>
                  <a:pt x="0" y="545162"/>
                </a:moveTo>
                <a:cubicBezTo>
                  <a:pt x="0" y="244077"/>
                  <a:pt x="255996" y="0"/>
                  <a:pt x="571782" y="0"/>
                </a:cubicBezTo>
                <a:cubicBezTo>
                  <a:pt x="887568" y="0"/>
                  <a:pt x="1143564" y="244077"/>
                  <a:pt x="1143564" y="545162"/>
                </a:cubicBezTo>
                <a:cubicBezTo>
                  <a:pt x="1143564" y="846247"/>
                  <a:pt x="887568" y="1090324"/>
                  <a:pt x="571782" y="1090324"/>
                </a:cubicBezTo>
                <a:cubicBezTo>
                  <a:pt x="255996" y="1090324"/>
                  <a:pt x="0" y="846247"/>
                  <a:pt x="0" y="54516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73821" tIns="166024" rIns="173821" bIns="166024" spcCol="1270" anchor="ctr"/>
          <a:lstStyle/>
          <a:p>
            <a:pPr algn="ctr" defTabSz="4445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1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B9BB6649-C462-4A22-BF1B-F3F7C97331B2}"/>
              </a:ext>
            </a:extLst>
          </p:cNvPr>
          <p:cNvSpPr/>
          <p:nvPr/>
        </p:nvSpPr>
        <p:spPr>
          <a:xfrm>
            <a:off x="4519613" y="4324350"/>
            <a:ext cx="3049587" cy="1090613"/>
          </a:xfrm>
          <a:custGeom>
            <a:avLst/>
            <a:gdLst>
              <a:gd name="connsiteX0" fmla="*/ 0 w 1715347"/>
              <a:gd name="connsiteY0" fmla="*/ 0 h 1090324"/>
              <a:gd name="connsiteX1" fmla="*/ 1715347 w 1715347"/>
              <a:gd name="connsiteY1" fmla="*/ 0 h 1090324"/>
              <a:gd name="connsiteX2" fmla="*/ 1715347 w 1715347"/>
              <a:gd name="connsiteY2" fmla="*/ 1090324 h 1090324"/>
              <a:gd name="connsiteX3" fmla="*/ 0 w 1715347"/>
              <a:gd name="connsiteY3" fmla="*/ 1090324 h 1090324"/>
              <a:gd name="connsiteX4" fmla="*/ 0 w 1715347"/>
              <a:gd name="connsiteY4" fmla="*/ 0 h 1090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47" h="1090324">
                <a:moveTo>
                  <a:pt x="0" y="0"/>
                </a:moveTo>
                <a:lnTo>
                  <a:pt x="1715347" y="0"/>
                </a:lnTo>
                <a:lnTo>
                  <a:pt x="1715347" y="1090324"/>
                </a:lnTo>
                <a:lnTo>
                  <a:pt x="0" y="10903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spcCol="1270" anchor="ctr"/>
          <a:lstStyle/>
          <a:p>
            <a:pPr marL="57150" lvl="1" indent="-57150" defTabSz="444500" eaLnBrk="1" fontAlgn="auto" hangingPunct="1">
              <a:lnSpc>
                <a:spcPct val="90000"/>
              </a:lnSpc>
              <a:spcAft>
                <a:spcPct val="15000"/>
              </a:spcAft>
              <a:buFontTx/>
              <a:buChar char="•"/>
              <a:defRPr/>
            </a:pPr>
            <a:r>
              <a:rPr lang="en-US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Wait until a toast is given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57150" lvl="1" indent="-57150" defTabSz="444500" eaLnBrk="1" fontAlgn="auto" hangingPunct="1">
              <a:lnSpc>
                <a:spcPct val="90000"/>
              </a:lnSpc>
              <a:spcAft>
                <a:spcPct val="15000"/>
              </a:spcAft>
              <a:buFontTx/>
              <a:buChar char="•"/>
              <a:defRPr/>
            </a:pPr>
            <a:r>
              <a:rPr lang="en-US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Drink with the group.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233" name="文本框 17">
            <a:extLst>
              <a:ext uri="{FF2B5EF4-FFF2-40B4-BE49-F238E27FC236}">
                <a16:creationId xmlns:a16="http://schemas.microsoft.com/office/drawing/2014/main" id="{0BFD5679-1487-4F28-A65F-C0F87E709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8888" y="2597150"/>
            <a:ext cx="1979612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Hold your glass slightly lower than theirs to clink</a:t>
            </a:r>
            <a:endParaRPr lang="zh-CN" altLang="en-US" sz="1800" b="1">
              <a:solidFill>
                <a:schemeClr val="bg1"/>
              </a:solidFill>
            </a:endParaRPr>
          </a:p>
        </p:txBody>
      </p:sp>
      <p:sp>
        <p:nvSpPr>
          <p:cNvPr id="9234" name="文本框 18">
            <a:extLst>
              <a:ext uri="{FF2B5EF4-FFF2-40B4-BE49-F238E27FC236}">
                <a16:creationId xmlns:a16="http://schemas.microsoft.com/office/drawing/2014/main" id="{29F3D5C3-11FB-480D-8C88-7306ADCE4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2100" y="4597400"/>
            <a:ext cx="1417638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44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4445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4445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4445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4445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4445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4445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4445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4445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35000"/>
              </a:spcAft>
              <a:buFontTx/>
              <a:buNone/>
            </a:pPr>
            <a:r>
              <a:rPr lang="en-US" altLang="zh-CN" sz="1600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Do not drink alone</a:t>
            </a:r>
            <a:endParaRPr lang="zh-CN" altLang="en-US" sz="16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0ABA36F-1ED0-4064-8645-6321E64CE6B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38492"/>
            <a:ext cx="12192000" cy="526916"/>
          </a:xfrm>
          <a:prstGeom prst="rect">
            <a:avLst/>
          </a:prstGeom>
        </p:spPr>
      </p:pic>
      <p:sp>
        <p:nvSpPr>
          <p:cNvPr id="9236" name="矩形 8">
            <a:extLst>
              <a:ext uri="{FF2B5EF4-FFF2-40B4-BE49-F238E27FC236}">
                <a16:creationId xmlns:a16="http://schemas.microsoft.com/office/drawing/2014/main" id="{50FBB89F-D458-47FD-95B0-568B41411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88" y="1452563"/>
            <a:ext cx="108092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As with eating, drinking is done communally and follows some loose etiquette.</a:t>
            </a:r>
            <a:endParaRPr lang="zh-CN" altLang="en-US" sz="240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5175887-2EAD-4D18-BB9B-C6AE5F5FEA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07" y="135120"/>
            <a:ext cx="2817631" cy="179805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6D33863-022E-4975-810E-6AB122EB5BBA}"/>
              </a:ext>
            </a:extLst>
          </p:cNvPr>
          <p:cNvSpPr/>
          <p:nvPr/>
        </p:nvSpPr>
        <p:spPr>
          <a:xfrm>
            <a:off x="-217365" y="-359990"/>
            <a:ext cx="5713290" cy="2031796"/>
          </a:xfrm>
          <a:prstGeom prst="rect">
            <a:avLst/>
          </a:prstGeom>
          <a:gradFill>
            <a:gsLst>
              <a:gs pos="58000">
                <a:schemeClr val="accent5">
                  <a:lumMod val="11000"/>
                  <a:lumOff val="89000"/>
                </a:schemeClr>
              </a:gs>
              <a:gs pos="99000">
                <a:schemeClr val="accent5">
                  <a:lumMod val="74000"/>
                  <a:lumOff val="26000"/>
                </a:schemeClr>
              </a:gs>
              <a:gs pos="24000">
                <a:schemeClr val="accent5">
                  <a:lumMod val="30000"/>
                  <a:lumOff val="70000"/>
                </a:schemeClr>
              </a:gs>
            </a:gsLst>
            <a:lin ang="8400000" scaled="0"/>
          </a:gra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6013470-FE08-48C0-9016-4EE2495C843C}"/>
              </a:ext>
            </a:extLst>
          </p:cNvPr>
          <p:cNvSpPr/>
          <p:nvPr/>
        </p:nvSpPr>
        <p:spPr>
          <a:xfrm>
            <a:off x="373063" y="469900"/>
            <a:ext cx="4846637" cy="708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kern="0" dirty="0">
                <a:solidFill>
                  <a:srgbClr val="0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anose="02020603050405020304" pitchFamily="18" charset="0"/>
              </a:rPr>
              <a:t>Drinking Etiquette</a:t>
            </a:r>
            <a:endParaRPr lang="zh-CN" altLang="zh-CN" sz="4000" b="1" kern="100" dirty="0">
              <a:solidFill>
                <a:prstClr val="black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3" name="图示 32">
            <a:extLst>
              <a:ext uri="{FF2B5EF4-FFF2-40B4-BE49-F238E27FC236}">
                <a16:creationId xmlns:a16="http://schemas.microsoft.com/office/drawing/2014/main" id="{8AE93DF4-7F4E-465F-97BA-9AC7A1B5FD5B}"/>
              </a:ext>
            </a:extLst>
          </p:cNvPr>
          <p:cNvGraphicFramePr/>
          <p:nvPr/>
        </p:nvGraphicFramePr>
        <p:xfrm>
          <a:off x="372759" y="1753344"/>
          <a:ext cx="6164410" cy="3986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4" name="图示 33">
            <a:extLst>
              <a:ext uri="{FF2B5EF4-FFF2-40B4-BE49-F238E27FC236}">
                <a16:creationId xmlns:a16="http://schemas.microsoft.com/office/drawing/2014/main" id="{5BD37A76-A1F7-4BC3-96F6-CB2B1D5DA273}"/>
              </a:ext>
            </a:extLst>
          </p:cNvPr>
          <p:cNvGraphicFramePr/>
          <p:nvPr/>
        </p:nvGraphicFramePr>
        <p:xfrm>
          <a:off x="5514975" y="1877352"/>
          <a:ext cx="6677025" cy="3986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62AB1AFA-484C-466B-86D0-F8F9F7F4E34B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38492"/>
            <a:ext cx="12192000" cy="526916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6D29C98-7588-42C7-9088-2D87F8C4DF61}"/>
              </a:ext>
            </a:extLst>
          </p:cNvPr>
          <p:cNvCxnSpPr/>
          <p:nvPr/>
        </p:nvCxnSpPr>
        <p:spPr>
          <a:xfrm>
            <a:off x="5838825" y="1908175"/>
            <a:ext cx="0" cy="3956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0E635422-8979-43F9-9A4D-0015A73728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8810" b="3038"/>
          <a:stretch/>
        </p:blipFill>
        <p:spPr>
          <a:xfrm>
            <a:off x="1607078" y="4930414"/>
            <a:ext cx="1442317" cy="17434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33E9F5B-E0CF-4A18-8B03-961FEEE02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33" y="2134089"/>
            <a:ext cx="1906240" cy="26784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1267" name="AutoShape 2" descr="黑啤酒 的图像结果">
            <a:extLst>
              <a:ext uri="{FF2B5EF4-FFF2-40B4-BE49-F238E27FC236}">
                <a16:creationId xmlns:a16="http://schemas.microsoft.com/office/drawing/2014/main" id="{7FECFB81-5FFF-482E-A4B3-B25AA36246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03825" y="2687638"/>
            <a:ext cx="20383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00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67E0FB8-8960-4077-9DC9-B6EB85BD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124" y="3233452"/>
            <a:ext cx="2352617" cy="24896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CBCA465-0E37-4575-860F-CA2C16D9A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1465263"/>
            <a:ext cx="2692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Cocktail(</a:t>
            </a:r>
            <a:r>
              <a:rPr lang="zh-CN" altLang="en-US" sz="2400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鸡尾酒</a:t>
            </a:r>
            <a:r>
              <a:rPr lang="en-US" altLang="zh-CN" sz="2400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)</a:t>
            </a:r>
            <a:endParaRPr lang="zh-CN" altLang="en-US" sz="2400" b="1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D2917BB-DFF8-4855-828A-A58A74437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7463" y="2501900"/>
            <a:ext cx="1695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Beer(</a:t>
            </a:r>
            <a:r>
              <a:rPr lang="zh-CN" altLang="en-US" sz="2400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啤酒</a:t>
            </a:r>
            <a:r>
              <a:rPr lang="en-US" altLang="zh-CN" sz="2400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)</a:t>
            </a:r>
            <a:endParaRPr lang="zh-CN" altLang="en-US" sz="240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1CA236-8E45-4FE5-9335-A1C3C0B05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6025" y="2755900"/>
            <a:ext cx="2298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Whisky(</a:t>
            </a:r>
            <a:r>
              <a:rPr lang="zh-CN" altLang="en-US" sz="2000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威士忌酒</a:t>
            </a:r>
            <a:r>
              <a:rPr lang="en-US" altLang="zh-CN" sz="2000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)</a:t>
            </a:r>
            <a:endParaRPr lang="zh-CN" altLang="en-US" sz="2000" b="1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27C94E4-3B9E-415F-B7BF-9304BC910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058" y="3473291"/>
            <a:ext cx="2022022" cy="25805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AAE6E5-B019-4609-AC19-FCDD4F6BE1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1" b="3460"/>
          <a:stretch/>
        </p:blipFill>
        <p:spPr>
          <a:xfrm>
            <a:off x="6364922" y="2502458"/>
            <a:ext cx="2352617" cy="26577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45D1CF11-0450-4A7C-BF14-269B08C78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4800" y="1695450"/>
            <a:ext cx="2038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Wine(</a:t>
            </a:r>
            <a:r>
              <a:rPr lang="zh-CN" altLang="en-US" sz="2400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葡萄酒</a:t>
            </a:r>
            <a:r>
              <a:rPr lang="en-US" altLang="zh-CN" sz="2000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)</a:t>
            </a:r>
            <a:endParaRPr lang="zh-CN" altLang="en-US" sz="2000" b="1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0A92A59-89F5-49D0-8381-53FED8545C9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38492"/>
            <a:ext cx="12192000" cy="526916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2CCBB52B-274E-4DF4-8166-CA1B50ED0C4E}"/>
              </a:ext>
            </a:extLst>
          </p:cNvPr>
          <p:cNvSpPr/>
          <p:nvPr/>
        </p:nvSpPr>
        <p:spPr>
          <a:xfrm>
            <a:off x="90128" y="-314045"/>
            <a:ext cx="5713290" cy="2031796"/>
          </a:xfrm>
          <a:prstGeom prst="rect">
            <a:avLst/>
          </a:prstGeom>
          <a:gradFill>
            <a:gsLst>
              <a:gs pos="58000">
                <a:schemeClr val="accent5">
                  <a:lumMod val="11000"/>
                  <a:lumOff val="89000"/>
                </a:schemeClr>
              </a:gs>
              <a:gs pos="99000">
                <a:schemeClr val="accent5">
                  <a:lumMod val="74000"/>
                  <a:lumOff val="26000"/>
                </a:schemeClr>
              </a:gs>
              <a:gs pos="24000">
                <a:schemeClr val="accent5">
                  <a:lumMod val="30000"/>
                  <a:lumOff val="70000"/>
                </a:schemeClr>
              </a:gs>
            </a:gsLst>
            <a:lin ang="8400000" scaled="0"/>
          </a:gra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A9FA5A8-CD11-4675-B74E-F4EB2D05123B}"/>
              </a:ext>
            </a:extLst>
          </p:cNvPr>
          <p:cNvSpPr/>
          <p:nvPr/>
        </p:nvSpPr>
        <p:spPr>
          <a:xfrm>
            <a:off x="747713" y="471488"/>
            <a:ext cx="3919537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kern="0" dirty="0">
                <a:solidFill>
                  <a:srgbClr val="0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anose="02020603050405020304" pitchFamily="18" charset="0"/>
              </a:rPr>
              <a:t>Drinking Etiquette</a:t>
            </a:r>
            <a:endParaRPr lang="zh-CN" altLang="zh-CN" sz="3200" b="1" kern="100" dirty="0">
              <a:solidFill>
                <a:prstClr val="black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1820</TotalTime>
  <Words>602</Words>
  <Application>Microsoft Office PowerPoint</Application>
  <PresentationFormat>宽屏</PresentationFormat>
  <Paragraphs>143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等线</vt:lpstr>
      <vt:lpstr>等线 Light</vt:lpstr>
      <vt:lpstr>方正兰亭纤黑_GBK</vt:lpstr>
      <vt:lpstr>汉仪陆行繁</vt:lpstr>
      <vt:lpstr>思源黑体 CN Bold</vt:lpstr>
      <vt:lpstr>思源黑体 CN Heavy</vt:lpstr>
      <vt:lpstr>思源黑体 CN Medium</vt:lpstr>
      <vt:lpstr>思源黑体 CN Regular</vt:lpstr>
      <vt:lpstr>微软雅黑</vt:lpstr>
      <vt:lpstr>Arial</vt:lpstr>
      <vt:lpstr>Times New Roman</vt:lpstr>
      <vt:lpstr>Verdana</vt:lpstr>
      <vt:lpstr>Wingdings</vt:lpstr>
      <vt:lpstr>Office 主题​​</vt:lpstr>
      <vt:lpstr>Difference between Chinese dinging manners and Western's</vt:lpstr>
      <vt:lpstr>PowerPoint 演示文稿</vt:lpstr>
      <vt:lpstr>PowerPoint 演示文稿</vt:lpstr>
      <vt:lpstr>Reason</vt:lpstr>
      <vt:lpstr>Basic Rule</vt:lpstr>
      <vt:lpstr>The Setting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Bruce wang</dc:creator>
  <cp:lastModifiedBy>Bruce wang</cp:lastModifiedBy>
  <cp:revision>339</cp:revision>
  <dcterms:created xsi:type="dcterms:W3CDTF">2018-04-11T16:25:22Z</dcterms:created>
  <dcterms:modified xsi:type="dcterms:W3CDTF">2018-04-16T16:10:18Z</dcterms:modified>
</cp:coreProperties>
</file>